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heme/theme3.xml" ContentType="application/vnd.openxmlformats-officedocument.theme+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heme/theme4.xml" ContentType="application/vnd.openxmlformats-officedocument.theme+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notesSlides/notesSlide1.xml" ContentType="application/vnd.openxmlformats-officedocument.presentationml.notesSlide+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notesSlides/notesSlide2.xml" ContentType="application/vnd.openxmlformats-officedocument.presentationml.notesSlide+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notesSlides/notesSlide3.xml" ContentType="application/vnd.openxmlformats-officedocument.presentationml.notesSlide+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notesSlides/notesSlide4.xml" ContentType="application/vnd.openxmlformats-officedocument.presentationml.notesSlide+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notesSlides/notesSlide5.xml" ContentType="application/vnd.openxmlformats-officedocument.presentationml.notesSlide+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notesSlides/notesSlide6.xml" ContentType="application/vnd.openxmlformats-officedocument.presentationml.notesSlide+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notesSlides/notesSlide7.xml" ContentType="application/vnd.openxmlformats-officedocument.presentationml.notesSlide+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notesSlides/notesSlide8.xml" ContentType="application/vnd.openxmlformats-officedocument.presentationml.notesSlide+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notesSlides/notesSlide9.xml" ContentType="application/vnd.openxmlformats-officedocument.presentationml.notesSlide+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notesSlides/notesSlide10.xml" ContentType="application/vnd.openxmlformats-officedocument.presentationml.notesSlide+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notesSlides/notesSlide11.xml" ContentType="application/vnd.openxmlformats-officedocument.presentationml.notesSlide+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notesSlides/notesSlide12.xml" ContentType="application/vnd.openxmlformats-officedocument.presentationml.notesSlide+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notesSlides/notesSlide13.xml" ContentType="application/vnd.openxmlformats-officedocument.presentationml.notesSlide+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notesSlides/notesSlide14.xml" ContentType="application/vnd.openxmlformats-officedocument.presentationml.notesSlide+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notesSlides/notesSlide15.xml" ContentType="application/vnd.openxmlformats-officedocument.presentationml.notesSlide+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notesSlides/notesSlide16.xml" ContentType="application/vnd.openxmlformats-officedocument.presentationml.notesSlide+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notesSlides/notesSlide17.xml" ContentType="application/vnd.openxmlformats-officedocument.presentationml.notesSlide+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notesSlides/notesSlide18.xml" ContentType="application/vnd.openxmlformats-officedocument.presentationml.notesSlide+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notesSlides/notesSlide19.xml" ContentType="application/vnd.openxmlformats-officedocument.presentationml.notesSlide+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notesSlides/notesSlide20.xml" ContentType="application/vnd.openxmlformats-officedocument.presentationml.notesSlide+xml"/>
  <Override PartName="/ppt/tags/tag428.xml" ContentType="application/vnd.openxmlformats-officedocument.presentationml.tags+xml"/>
  <Override PartName="/ppt/tags/tag429.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notesSlides/notesSlide21.xml" ContentType="application/vnd.openxmlformats-officedocument.presentationml.notesSlide+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notesSlides/notesSlide22.xml" ContentType="application/vnd.openxmlformats-officedocument.presentationml.notesSlide+xml"/>
  <Override PartName="/ppt/tags/tag468.xml" ContentType="application/vnd.openxmlformats-officedocument.presentationml.tags+xml"/>
  <Override PartName="/ppt/tags/tag469.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60" r:id="rId2"/>
  </p:sldMasterIdLst>
  <p:notesMasterIdLst>
    <p:notesMasterId r:id="rId37"/>
  </p:notesMasterIdLst>
  <p:handoutMasterIdLst>
    <p:handoutMasterId r:id="rId38"/>
  </p:handoutMasterIdLst>
  <p:sldIdLst>
    <p:sldId id="929" r:id="rId3"/>
    <p:sldId id="915" r:id="rId4"/>
    <p:sldId id="918" r:id="rId5"/>
    <p:sldId id="931" r:id="rId6"/>
    <p:sldId id="920" r:id="rId7"/>
    <p:sldId id="937" r:id="rId8"/>
    <p:sldId id="933" r:id="rId9"/>
    <p:sldId id="935" r:id="rId10"/>
    <p:sldId id="938" r:id="rId11"/>
    <p:sldId id="936" r:id="rId12"/>
    <p:sldId id="924" r:id="rId13"/>
    <p:sldId id="925" r:id="rId14"/>
    <p:sldId id="926" r:id="rId15"/>
    <p:sldId id="927" r:id="rId16"/>
    <p:sldId id="928" r:id="rId17"/>
    <p:sldId id="916" r:id="rId18"/>
    <p:sldId id="943" r:id="rId19"/>
    <p:sldId id="944" r:id="rId20"/>
    <p:sldId id="945" r:id="rId21"/>
    <p:sldId id="946" r:id="rId22"/>
    <p:sldId id="947" r:id="rId23"/>
    <p:sldId id="948" r:id="rId24"/>
    <p:sldId id="949" r:id="rId25"/>
    <p:sldId id="950" r:id="rId26"/>
    <p:sldId id="951" r:id="rId27"/>
    <p:sldId id="917" r:id="rId28"/>
    <p:sldId id="960" r:id="rId29"/>
    <p:sldId id="952" r:id="rId30"/>
    <p:sldId id="961" r:id="rId31"/>
    <p:sldId id="955" r:id="rId32"/>
    <p:sldId id="956" r:id="rId33"/>
    <p:sldId id="962" r:id="rId34"/>
    <p:sldId id="964" r:id="rId35"/>
    <p:sldId id="965" r:id="rId36"/>
  </p:sldIdLst>
  <p:sldSz cx="12192000" cy="6858000"/>
  <p:notesSz cx="6858000" cy="9144000"/>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138">
          <p15:clr>
            <a:srgbClr val="A4A3A4"/>
          </p15:clr>
        </p15:guide>
        <p15:guide id="2" orient="horz" pos="1710">
          <p15:clr>
            <a:srgbClr val="A4A3A4"/>
          </p15:clr>
        </p15:guide>
        <p15:guide id="3" pos="6254">
          <p15:clr>
            <a:srgbClr val="A4A3A4"/>
          </p15:clr>
        </p15:guide>
        <p15:guide id="4" pos="2673">
          <p15:clr>
            <a:srgbClr val="A4A3A4"/>
          </p15:clr>
        </p15:guide>
        <p15:guide id="5" pos="2206">
          <p15:clr>
            <a:srgbClr val="A4A3A4"/>
          </p15:clr>
        </p15:guide>
        <p15:guide id="6" pos="411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 xmlns:p1710="http://schemas.microsoft.com/office/powerpoint/2017/10/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48" autoAdjust="0"/>
    <p:restoredTop sz="94173" autoAdjust="0"/>
  </p:normalViewPr>
  <p:slideViewPr>
    <p:cSldViewPr snapToGrid="0" showGuides="1">
      <p:cViewPr varScale="1">
        <p:scale>
          <a:sx n="108" d="100"/>
          <a:sy n="108" d="100"/>
        </p:scale>
        <p:origin x="852" y="102"/>
      </p:cViewPr>
      <p:guideLst>
        <p:guide orient="horz" pos="4138"/>
        <p:guide orient="horz" pos="1710"/>
        <p:guide pos="6254"/>
        <p:guide pos="2673"/>
        <p:guide pos="2206"/>
        <p:guide pos="4110"/>
      </p:guideLst>
    </p:cSldViewPr>
  </p:slideViewPr>
  <p:notesTextViewPr>
    <p:cViewPr>
      <p:scale>
        <a:sx n="20" d="100"/>
        <a:sy n="20" d="100"/>
      </p:scale>
      <p:origin x="0" y="0"/>
    </p:cViewPr>
  </p:notesTextViewPr>
  <p:sorterViewPr>
    <p:cViewPr varScale="1">
      <p:scale>
        <a:sx n="1" d="1"/>
        <a:sy n="1" d="1"/>
      </p:scale>
      <p:origin x="0" y="-2774"/>
    </p:cViewPr>
  </p:sorterViewPr>
  <p:notesViewPr>
    <p:cSldViewPr snapToGrid="0">
      <p:cViewPr varScale="1">
        <p:scale>
          <a:sx n="53" d="100"/>
          <a:sy n="53" d="100"/>
        </p:scale>
        <p:origin x="-2952"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gs" Target="tags/tag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theme" Target="../theme/theme4.xml"/><Relationship Id="rId4" Type="http://schemas.openxmlformats.org/officeDocument/2006/relationships/tags" Target="../tags/tag8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custDataLst>
              <p:tags r:id="rId2"/>
            </p:custDataLst>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custDataLst>
              <p:tags r:id="rId3"/>
            </p:custDataLst>
          </p:nvPr>
        </p:nvSpPr>
        <p:spPr>
          <a:xfrm>
            <a:off x="3884613" y="0"/>
            <a:ext cx="2971800" cy="457200"/>
          </a:xfrm>
          <a:prstGeom prst="rect">
            <a:avLst/>
          </a:prstGeom>
        </p:spPr>
        <p:txBody>
          <a:bodyPr vert="horz" lIns="91440" tIns="45720" rIns="91440" bIns="45720" rtlCol="0"/>
          <a:lstStyle>
            <a:lvl1pPr algn="r">
              <a:defRPr sz="1200"/>
            </a:lvl1pPr>
          </a:lstStyle>
          <a:p>
            <a:fld id="{0E3F6689-2F4A-497A-A819-06BD39BB01B3}" type="datetimeFigureOut">
              <a:rPr lang="zh-CN" altLang="en-US" smtClean="0"/>
              <a:t>2021/5/28</a:t>
            </a:fld>
            <a:endParaRPr lang="zh-CN" altLang="en-US"/>
          </a:p>
        </p:txBody>
      </p:sp>
      <p:sp>
        <p:nvSpPr>
          <p:cNvPr id="4" name="页脚占位符 3"/>
          <p:cNvSpPr>
            <a:spLocks noGrp="1"/>
          </p:cNvSpPr>
          <p:nvPr>
            <p:ph type="ftr" sz="quarter" idx="2"/>
            <p:custDataLst>
              <p:tags r:id="rId4"/>
            </p:custDataLst>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3" Type="http://schemas.openxmlformats.org/officeDocument/2006/relationships/tags" Target="../tags/tag81.xml"/><Relationship Id="rId2" Type="http://schemas.openxmlformats.org/officeDocument/2006/relationships/tags" Target="../tags/tag80.xml"/><Relationship Id="rId1" Type="http://schemas.openxmlformats.org/officeDocument/2006/relationships/theme" Target="../theme/theme3.xml"/><Relationship Id="rId5" Type="http://schemas.openxmlformats.org/officeDocument/2006/relationships/tags" Target="../tags/tag83.xml"/><Relationship Id="rId4" Type="http://schemas.openxmlformats.org/officeDocument/2006/relationships/tags" Target="../tags/tag8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custDataLst>
              <p:tags r:id="rId2"/>
            </p:custDataLst>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custDataLst>
              <p:tags r:id="rId3"/>
            </p:custDataLst>
          </p:nvPr>
        </p:nvSpPr>
        <p:spPr>
          <a:xfrm>
            <a:off x="3884613" y="0"/>
            <a:ext cx="2971800" cy="458788"/>
          </a:xfrm>
          <a:prstGeom prst="rect">
            <a:avLst/>
          </a:prstGeom>
        </p:spPr>
        <p:txBody>
          <a:bodyPr vert="horz" lIns="91440" tIns="45720" rIns="91440" bIns="45720" rtlCol="0"/>
          <a:lstStyle>
            <a:lvl1pPr algn="r">
              <a:defRPr sz="1200"/>
            </a:lvl1pPr>
          </a:lstStyle>
          <a:p>
            <a:fld id="{B7B7388A-9CD3-4374-B6A7-100DA9D08128}" type="datetimeFigureOut">
              <a:rPr lang="zh-CN" altLang="en-US" smtClean="0"/>
              <a:t>2021/5/28</a:t>
            </a:fld>
            <a:endParaRPr lang="zh-CN" altLang="en-US"/>
          </a:p>
        </p:txBody>
      </p:sp>
      <p:sp>
        <p:nvSpPr>
          <p:cNvPr id="4" name="幻灯片图像占位符 3"/>
          <p:cNvSpPr>
            <a:spLocks noGrp="1" noRot="1" noChangeAspect="1"/>
          </p:cNvSpPr>
          <p:nvPr>
            <p:ph type="sldImg" idx="2"/>
            <p:custDataLst>
              <p:tags r:id="rId4"/>
            </p:custDataLst>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custDataLst>
              <p:tags r:id="rId5"/>
            </p:custDataLst>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tags" Target="../tags/tag95.xml"/><Relationship Id="rId2" Type="http://schemas.openxmlformats.org/officeDocument/2006/relationships/tags" Target="../tags/tag94.xml"/><Relationship Id="rId1" Type="http://schemas.openxmlformats.org/officeDocument/2006/relationships/tags" Target="../tags/tag93.xml"/><Relationship Id="rId5" Type="http://schemas.openxmlformats.org/officeDocument/2006/relationships/slide" Target="../slides/slide1.xml"/><Relationship Id="rId4"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tags" Target="../tags/tag259.xml"/><Relationship Id="rId2" Type="http://schemas.openxmlformats.org/officeDocument/2006/relationships/tags" Target="../tags/tag258.xml"/><Relationship Id="rId1" Type="http://schemas.openxmlformats.org/officeDocument/2006/relationships/tags" Target="../tags/tag257.xml"/><Relationship Id="rId5" Type="http://schemas.openxmlformats.org/officeDocument/2006/relationships/slide" Target="../slides/slide18.xml"/><Relationship Id="rId4"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tags" Target="../tags/tag269.xml"/><Relationship Id="rId2" Type="http://schemas.openxmlformats.org/officeDocument/2006/relationships/tags" Target="../tags/tag268.xml"/><Relationship Id="rId1" Type="http://schemas.openxmlformats.org/officeDocument/2006/relationships/tags" Target="../tags/tag267.xml"/><Relationship Id="rId5" Type="http://schemas.openxmlformats.org/officeDocument/2006/relationships/slide" Target="../slides/slide19.xml"/><Relationship Id="rId4"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tags" Target="../tags/tag289.xml"/><Relationship Id="rId2" Type="http://schemas.openxmlformats.org/officeDocument/2006/relationships/tags" Target="../tags/tag288.xml"/><Relationship Id="rId1" Type="http://schemas.openxmlformats.org/officeDocument/2006/relationships/tags" Target="../tags/tag287.xml"/><Relationship Id="rId5" Type="http://schemas.openxmlformats.org/officeDocument/2006/relationships/slide" Target="../slides/slide20.xml"/><Relationship Id="rId4"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tags" Target="../tags/tag302.xml"/><Relationship Id="rId2" Type="http://schemas.openxmlformats.org/officeDocument/2006/relationships/tags" Target="../tags/tag301.xml"/><Relationship Id="rId1" Type="http://schemas.openxmlformats.org/officeDocument/2006/relationships/tags" Target="../tags/tag300.xml"/><Relationship Id="rId5" Type="http://schemas.openxmlformats.org/officeDocument/2006/relationships/slide" Target="../slides/slide21.xml"/><Relationship Id="rId4"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tags" Target="../tags/tag312.xml"/><Relationship Id="rId2" Type="http://schemas.openxmlformats.org/officeDocument/2006/relationships/tags" Target="../tags/tag311.xml"/><Relationship Id="rId1" Type="http://schemas.openxmlformats.org/officeDocument/2006/relationships/tags" Target="../tags/tag310.xml"/><Relationship Id="rId5" Type="http://schemas.openxmlformats.org/officeDocument/2006/relationships/slide" Target="../slides/slide22.xml"/><Relationship Id="rId4"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tags" Target="../tags/tag323.xml"/><Relationship Id="rId2" Type="http://schemas.openxmlformats.org/officeDocument/2006/relationships/tags" Target="../tags/tag322.xml"/><Relationship Id="rId1" Type="http://schemas.openxmlformats.org/officeDocument/2006/relationships/tags" Target="../tags/tag321.xml"/><Relationship Id="rId5" Type="http://schemas.openxmlformats.org/officeDocument/2006/relationships/slide" Target="../slides/slide23.xml"/><Relationship Id="rId4"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tags" Target="../tags/tag334.xml"/><Relationship Id="rId2" Type="http://schemas.openxmlformats.org/officeDocument/2006/relationships/tags" Target="../tags/tag333.xml"/><Relationship Id="rId1" Type="http://schemas.openxmlformats.org/officeDocument/2006/relationships/tags" Target="../tags/tag332.xml"/><Relationship Id="rId5" Type="http://schemas.openxmlformats.org/officeDocument/2006/relationships/slide" Target="../slides/slide24.xml"/><Relationship Id="rId4"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tags" Target="../tags/tag345.xml"/><Relationship Id="rId2" Type="http://schemas.openxmlformats.org/officeDocument/2006/relationships/tags" Target="../tags/tag344.xml"/><Relationship Id="rId1" Type="http://schemas.openxmlformats.org/officeDocument/2006/relationships/tags" Target="../tags/tag343.xml"/><Relationship Id="rId5" Type="http://schemas.openxmlformats.org/officeDocument/2006/relationships/slide" Target="../slides/slide25.xml"/><Relationship Id="rId4"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tags" Target="../tags/tag368.xml"/><Relationship Id="rId2" Type="http://schemas.openxmlformats.org/officeDocument/2006/relationships/tags" Target="../tags/tag367.xml"/><Relationship Id="rId1" Type="http://schemas.openxmlformats.org/officeDocument/2006/relationships/tags" Target="../tags/tag366.xml"/><Relationship Id="rId5" Type="http://schemas.openxmlformats.org/officeDocument/2006/relationships/slide" Target="../slides/slide28.xml"/><Relationship Id="rId4"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tags" Target="../tags/tag414.xml"/><Relationship Id="rId2" Type="http://schemas.openxmlformats.org/officeDocument/2006/relationships/tags" Target="../tags/tag413.xml"/><Relationship Id="rId1" Type="http://schemas.openxmlformats.org/officeDocument/2006/relationships/tags" Target="../tags/tag412.xml"/><Relationship Id="rId5" Type="http://schemas.openxmlformats.org/officeDocument/2006/relationships/slide" Target="../slides/slide30.xml"/><Relationship Id="rId4"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tags" Target="../tags/tag126.xml"/><Relationship Id="rId2" Type="http://schemas.openxmlformats.org/officeDocument/2006/relationships/tags" Target="../tags/tag125.xml"/><Relationship Id="rId1" Type="http://schemas.openxmlformats.org/officeDocument/2006/relationships/tags" Target="../tags/tag124.xml"/><Relationship Id="rId5" Type="http://schemas.openxmlformats.org/officeDocument/2006/relationships/slide" Target="../slides/slide5.xml"/><Relationship Id="rId4"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tags" Target="../tags/tag430.xml"/><Relationship Id="rId2" Type="http://schemas.openxmlformats.org/officeDocument/2006/relationships/tags" Target="../tags/tag429.xml"/><Relationship Id="rId1" Type="http://schemas.openxmlformats.org/officeDocument/2006/relationships/tags" Target="../tags/tag428.xml"/><Relationship Id="rId5" Type="http://schemas.openxmlformats.org/officeDocument/2006/relationships/slide" Target="../slides/slide31.xml"/><Relationship Id="rId4"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tags" Target="../tags/tag464.xml"/><Relationship Id="rId2" Type="http://schemas.openxmlformats.org/officeDocument/2006/relationships/tags" Target="../tags/tag463.xml"/><Relationship Id="rId1" Type="http://schemas.openxmlformats.org/officeDocument/2006/relationships/tags" Target="../tags/tag462.xml"/><Relationship Id="rId5" Type="http://schemas.openxmlformats.org/officeDocument/2006/relationships/slide" Target="../slides/slide32.xml"/><Relationship Id="rId4"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tags" Target="../tags/tag470.xml"/><Relationship Id="rId2" Type="http://schemas.openxmlformats.org/officeDocument/2006/relationships/tags" Target="../tags/tag469.xml"/><Relationship Id="rId1" Type="http://schemas.openxmlformats.org/officeDocument/2006/relationships/tags" Target="../tags/tag468.xml"/><Relationship Id="rId5" Type="http://schemas.openxmlformats.org/officeDocument/2006/relationships/slide" Target="../slides/slide33.xml"/><Relationship Id="rId4"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tags" Target="../tags/tag170.xml"/><Relationship Id="rId2" Type="http://schemas.openxmlformats.org/officeDocument/2006/relationships/tags" Target="../tags/tag169.xml"/><Relationship Id="rId1" Type="http://schemas.openxmlformats.org/officeDocument/2006/relationships/tags" Target="../tags/tag168.xml"/><Relationship Id="rId5" Type="http://schemas.openxmlformats.org/officeDocument/2006/relationships/slide" Target="../slides/slide9.xml"/><Relationship Id="rId4"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tags" Target="../tags/tag190.xml"/><Relationship Id="rId2" Type="http://schemas.openxmlformats.org/officeDocument/2006/relationships/tags" Target="../tags/tag189.xml"/><Relationship Id="rId1" Type="http://schemas.openxmlformats.org/officeDocument/2006/relationships/tags" Target="../tags/tag188.xml"/><Relationship Id="rId5" Type="http://schemas.openxmlformats.org/officeDocument/2006/relationships/slide" Target="../slides/slide11.xml"/><Relationship Id="rId4"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tags" Target="../tags/tag199.xml"/><Relationship Id="rId2" Type="http://schemas.openxmlformats.org/officeDocument/2006/relationships/tags" Target="../tags/tag198.xml"/><Relationship Id="rId1" Type="http://schemas.openxmlformats.org/officeDocument/2006/relationships/tags" Target="../tags/tag197.xml"/><Relationship Id="rId5" Type="http://schemas.openxmlformats.org/officeDocument/2006/relationships/slide" Target="../slides/slide12.xml"/><Relationship Id="rId4"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tags" Target="../tags/tag210.xml"/><Relationship Id="rId2" Type="http://schemas.openxmlformats.org/officeDocument/2006/relationships/tags" Target="../tags/tag209.xml"/><Relationship Id="rId1" Type="http://schemas.openxmlformats.org/officeDocument/2006/relationships/tags" Target="../tags/tag208.xml"/><Relationship Id="rId5" Type="http://schemas.openxmlformats.org/officeDocument/2006/relationships/slide" Target="../slides/slide13.xml"/><Relationship Id="rId4"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tags" Target="../tags/tag217.xml"/><Relationship Id="rId5" Type="http://schemas.openxmlformats.org/officeDocument/2006/relationships/slide" Target="../slides/slide14.xml"/><Relationship Id="rId4"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tags" Target="../tags/tag229.xml"/><Relationship Id="rId2" Type="http://schemas.openxmlformats.org/officeDocument/2006/relationships/tags" Target="../tags/tag228.xml"/><Relationship Id="rId1" Type="http://schemas.openxmlformats.org/officeDocument/2006/relationships/tags" Target="../tags/tag227.xml"/><Relationship Id="rId5" Type="http://schemas.openxmlformats.org/officeDocument/2006/relationships/slide" Target="../slides/slide15.xml"/><Relationship Id="rId4"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tags" Target="../tags/tag250.xml"/><Relationship Id="rId2" Type="http://schemas.openxmlformats.org/officeDocument/2006/relationships/tags" Target="../tags/tag249.xml"/><Relationship Id="rId1" Type="http://schemas.openxmlformats.org/officeDocument/2006/relationships/tags" Target="../tags/tag248.xml"/><Relationship Id="rId5" Type="http://schemas.openxmlformats.org/officeDocument/2006/relationships/slide" Target="../slides/slide17.xml"/><Relationship Id="rId4"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normAutofit/>
          </a:bodyPr>
          <a:lstStyle/>
          <a:p>
            <a:endParaRPr lang="zh-CN" altLang="en-US"/>
          </a:p>
        </p:txBody>
      </p:sp>
      <p:sp>
        <p:nvSpPr>
          <p:cNvPr id="4" name="灯片编号占位符 3"/>
          <p:cNvSpPr>
            <a:spLocks noGrp="1"/>
          </p:cNvSpPr>
          <p:nvPr>
            <p:ph type="sldNum" sz="quarter" idx="10"/>
            <p:custDataLst>
              <p:tags r:id="rId3"/>
            </p:custDataLst>
          </p:nvPr>
        </p:nvSpPr>
        <p:spPr>
          <a:xfrm>
            <a:off x="3884613" y="8685213"/>
            <a:ext cx="2971800" cy="458787"/>
          </a:xfrm>
          <a:prstGeom prst="rect">
            <a:avLst/>
          </a:prstGeom>
        </p:spPr>
        <p:txBody>
          <a:bodyPr/>
          <a:lstStyle/>
          <a:p>
            <a:fld id="{84EE0B30-C635-4C7C-98E8-12E41BE490B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18</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19</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20</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21</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22</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23</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24</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25</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28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30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8787"/>
          </a:xfrm>
          <a:prstGeom prst="rect">
            <a:avLst/>
          </a:prstGeom>
        </p:spPr>
        <p:txBody>
          <a:bodyPr/>
          <a:lstStyle/>
          <a:p>
            <a:fld id="{A6837353-30EB-4A48-80EB-173D804AEFBD}" type="slidenum">
              <a:rPr lang="zh-CN" altLang="en-US" smtClean="0"/>
              <a:t>5</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31</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pPr>
              <a:lnSpc>
                <a:spcPct val="200000"/>
              </a:lnSpc>
            </a:pPr>
            <a:r>
              <a:rPr lang="en-US" altLang="zh-CN"/>
              <a:t>1480</a:t>
            </a:r>
            <a:r>
              <a:rPr lang="zh-CN" altLang="en-US"/>
              <a:t>年，蒙古联合立陶宛进攻莫斯科公国未果，被迫撤退，莫斯科公国赢得完全独立。</a:t>
            </a:r>
            <a:endParaRPr lang="en-US" altLang="zh-CN"/>
          </a:p>
          <a:p>
            <a:pPr>
              <a:lnSpc>
                <a:spcPct val="200000"/>
              </a:lnSpc>
            </a:pPr>
            <a:r>
              <a:rPr lang="en-US" altLang="zh-CN"/>
              <a:t>1547</a:t>
            </a:r>
            <a:r>
              <a:rPr lang="zh-CN" altLang="en-US"/>
              <a:t>年，伊凡四世正式加冕为沙皇，莫斯科公国变成沙皇俄国。历史上第一位沙皇。</a:t>
            </a:r>
          </a:p>
          <a:p>
            <a:endParaRPr lang="zh-CN" altLang="en-US"/>
          </a:p>
        </p:txBody>
      </p:sp>
      <p:sp>
        <p:nvSpPr>
          <p:cNvPr id="4" name="灯片编号占位符 3"/>
          <p:cNvSpPr>
            <a:spLocks noGrp="1"/>
          </p:cNvSpPr>
          <p:nvPr>
            <p:ph type="sldNum" sz="quarter" idx="10"/>
            <p:custDataLst>
              <p:tags r:id="rId3"/>
            </p:custDataLst>
          </p:nvPr>
        </p:nvSpPr>
        <p:spPr>
          <a:xfrm>
            <a:off x="3884923" y="8685878"/>
            <a:ext cx="2971544" cy="456704"/>
          </a:xfrm>
          <a:prstGeom prst="rect">
            <a:avLst/>
          </a:prstGeom>
        </p:spPr>
        <p:txBody>
          <a:bodyPr lIns="84390" tIns="42195" rIns="84390" bIns="42195"/>
          <a:lstStyle/>
          <a:p>
            <a:fld id="{D9649F17-4DB1-42DA-BA68-61AF948C2463}" type="slidenum">
              <a:rPr lang="zh-CN" altLang="en-US" smtClean="0"/>
              <a:t>32</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10"/>
            <p:custDataLst>
              <p:tags r:id="rId3"/>
            </p:custDataLst>
          </p:nvPr>
        </p:nvSpPr>
        <p:spPr>
          <a:xfrm>
            <a:off x="3884923" y="8685878"/>
            <a:ext cx="2971544" cy="456704"/>
          </a:xfrm>
          <a:prstGeom prst="rect">
            <a:avLst/>
          </a:prstGeom>
        </p:spPr>
        <p:txBody>
          <a:bodyPr lIns="84390" tIns="42195" rIns="84390" bIns="42195"/>
          <a:lstStyle/>
          <a:p>
            <a:fld id="{D9649F17-4DB1-42DA-BA68-61AF948C2463}" type="slidenum">
              <a:rPr lang="zh-CN" altLang="en-US" smtClean="0"/>
              <a:t>33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8787"/>
          </a:xfrm>
          <a:prstGeom prst="rect">
            <a:avLst/>
          </a:prstGeom>
        </p:spPr>
        <p:txBody>
          <a:bodyPr/>
          <a:lstStyle/>
          <a:p>
            <a:fld id="{A6837353-30EB-4A48-80EB-173D804AEFBD}" type="slidenum">
              <a:rPr lang="zh-CN" altLang="en-US" smtClean="0"/>
              <a:t>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8787"/>
          </a:xfrm>
          <a:prstGeom prst="rect">
            <a:avLst/>
          </a:prstGeom>
        </p:spPr>
        <p:txBody>
          <a:bodyPr/>
          <a:lstStyle/>
          <a:p>
            <a:fld id="{A6837353-30EB-4A48-80EB-173D804AEFBD}" type="slidenum">
              <a:rPr lang="zh-CN" altLang="en-US" smtClean="0"/>
              <a:t>11</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8787"/>
          </a:xfrm>
          <a:prstGeom prst="rect">
            <a:avLst/>
          </a:prstGeom>
        </p:spPr>
        <p:txBody>
          <a:bodyPr/>
          <a:lstStyle/>
          <a:p>
            <a:fld id="{A6837353-30EB-4A48-80EB-173D804AEFBD}" type="slidenum">
              <a:rPr lang="zh-CN" altLang="en-US" smtClean="0"/>
              <a:t>12</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8787"/>
          </a:xfrm>
          <a:prstGeom prst="rect">
            <a:avLst/>
          </a:prstGeom>
        </p:spPr>
        <p:txBody>
          <a:bodyPr/>
          <a:lstStyle/>
          <a:p>
            <a:fld id="{A6837353-30EB-4A48-80EB-173D804AEFBD}" type="slidenum">
              <a:rPr lang="zh-CN" altLang="en-US" smtClean="0"/>
              <a:t>13</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8787"/>
          </a:xfrm>
          <a:prstGeom prst="rect">
            <a:avLst/>
          </a:prstGeom>
        </p:spPr>
        <p:txBody>
          <a:bodyPr/>
          <a:lstStyle/>
          <a:p>
            <a:fld id="{A6837353-30EB-4A48-80EB-173D804AEFBD}" type="slidenum">
              <a:rPr lang="zh-CN" altLang="en-US" smtClean="0"/>
              <a:t>14</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8787"/>
          </a:xfrm>
          <a:prstGeom prst="rect">
            <a:avLst/>
          </a:prstGeom>
        </p:spPr>
        <p:txBody>
          <a:bodyPr/>
          <a:lstStyle/>
          <a:p>
            <a:fld id="{A6837353-30EB-4A48-80EB-173D804AEFBD}" type="slidenum">
              <a:rPr lang="zh-CN" altLang="en-US" smtClean="0"/>
              <a:t>15</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5"/>
            <p:custDataLst>
              <p:tags r:id="rId3"/>
            </p:custDataLst>
          </p:nvPr>
        </p:nvSpPr>
        <p:spPr>
          <a:xfrm>
            <a:off x="3884613" y="8685213"/>
            <a:ext cx="2971800" cy="457200"/>
          </a:xfrm>
          <a:prstGeom prst="rect">
            <a:avLst/>
          </a:prstGeom>
        </p:spPr>
        <p:txBody>
          <a:bodyPr/>
          <a:lstStyle/>
          <a:p>
            <a:fld id="{A6837353-30EB-4A48-80EB-173D804AEFBD}" type="slidenum">
              <a:rPr lang="zh-CN" altLang="en-US" smtClean="0"/>
              <a:t>17</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ags" Target="../tags/tag10.xml"/><Relationship Id="rId5" Type="http://schemas.openxmlformats.org/officeDocument/2006/relationships/image" Target="../media/image1.png"/><Relationship Id="rId4"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tags" Target="../tags/tag48.xml"/><Relationship Id="rId5" Type="http://schemas.openxmlformats.org/officeDocument/2006/relationships/image" Target="../media/image4.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5" Type="http://schemas.openxmlformats.org/officeDocument/2006/relationships/image" Target="../media/image1.png"/><Relationship Id="rId4"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69.xml"/><Relationship Id="rId13" Type="http://schemas.openxmlformats.org/officeDocument/2006/relationships/tags" Target="../tags/tag74.xml"/><Relationship Id="rId3" Type="http://schemas.openxmlformats.org/officeDocument/2006/relationships/tags" Target="../tags/tag64.xml"/><Relationship Id="rId7" Type="http://schemas.openxmlformats.org/officeDocument/2006/relationships/tags" Target="../tags/tag68.xml"/><Relationship Id="rId12" Type="http://schemas.openxmlformats.org/officeDocument/2006/relationships/tags" Target="../tags/tag73.xml"/><Relationship Id="rId17" Type="http://schemas.openxmlformats.org/officeDocument/2006/relationships/slideMaster" Target="../slideMasters/slideMaster2.xml"/><Relationship Id="rId2" Type="http://schemas.openxmlformats.org/officeDocument/2006/relationships/tags" Target="../tags/tag63.xml"/><Relationship Id="rId16" Type="http://schemas.openxmlformats.org/officeDocument/2006/relationships/tags" Target="../tags/tag77.xml"/><Relationship Id="rId1" Type="http://schemas.openxmlformats.org/officeDocument/2006/relationships/tags" Target="../tags/tag62.xml"/><Relationship Id="rId6" Type="http://schemas.openxmlformats.org/officeDocument/2006/relationships/tags" Target="../tags/tag67.xml"/><Relationship Id="rId11" Type="http://schemas.openxmlformats.org/officeDocument/2006/relationships/tags" Target="../tags/tag72.xml"/><Relationship Id="rId5" Type="http://schemas.openxmlformats.org/officeDocument/2006/relationships/tags" Target="../tags/tag66.xml"/><Relationship Id="rId15" Type="http://schemas.openxmlformats.org/officeDocument/2006/relationships/tags" Target="../tags/tag76.xml"/><Relationship Id="rId10" Type="http://schemas.openxmlformats.org/officeDocument/2006/relationships/tags" Target="../tags/tag71.xml"/><Relationship Id="rId4" Type="http://schemas.openxmlformats.org/officeDocument/2006/relationships/tags" Target="../tags/tag65.xml"/><Relationship Id="rId9" Type="http://schemas.openxmlformats.org/officeDocument/2006/relationships/tags" Target="../tags/tag70.xml"/><Relationship Id="rId14" Type="http://schemas.openxmlformats.org/officeDocument/2006/relationships/tags" Target="../tags/tag75.xml"/></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79.xml"/><Relationship Id="rId1" Type="http://schemas.openxmlformats.org/officeDocument/2006/relationships/tags" Target="../tags/tag78.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20.xml"/><Relationship Id="rId13" Type="http://schemas.openxmlformats.org/officeDocument/2006/relationships/tags" Target="../tags/tag25.xml"/><Relationship Id="rId3" Type="http://schemas.openxmlformats.org/officeDocument/2006/relationships/tags" Target="../tags/tag15.xml"/><Relationship Id="rId7" Type="http://schemas.openxmlformats.org/officeDocument/2006/relationships/tags" Target="../tags/tag19.xml"/><Relationship Id="rId12" Type="http://schemas.openxmlformats.org/officeDocument/2006/relationships/tags" Target="../tags/tag24.xml"/><Relationship Id="rId17" Type="http://schemas.openxmlformats.org/officeDocument/2006/relationships/slideMaster" Target="../slideMasters/slideMaster1.xml"/><Relationship Id="rId2" Type="http://schemas.openxmlformats.org/officeDocument/2006/relationships/tags" Target="../tags/tag14.xml"/><Relationship Id="rId16" Type="http://schemas.openxmlformats.org/officeDocument/2006/relationships/tags" Target="../tags/tag28.xml"/><Relationship Id="rId1" Type="http://schemas.openxmlformats.org/officeDocument/2006/relationships/tags" Target="../tags/tag13.xml"/><Relationship Id="rId6" Type="http://schemas.openxmlformats.org/officeDocument/2006/relationships/tags" Target="../tags/tag18.xml"/><Relationship Id="rId11" Type="http://schemas.openxmlformats.org/officeDocument/2006/relationships/tags" Target="../tags/tag23.xml"/><Relationship Id="rId5" Type="http://schemas.openxmlformats.org/officeDocument/2006/relationships/tags" Target="../tags/tag17.xml"/><Relationship Id="rId15" Type="http://schemas.openxmlformats.org/officeDocument/2006/relationships/tags" Target="../tags/tag27.xml"/><Relationship Id="rId10" Type="http://schemas.openxmlformats.org/officeDocument/2006/relationships/tags" Target="../tags/tag22.xml"/><Relationship Id="rId4" Type="http://schemas.openxmlformats.org/officeDocument/2006/relationships/tags" Target="../tags/tag16.xml"/><Relationship Id="rId9" Type="http://schemas.openxmlformats.org/officeDocument/2006/relationships/tags" Target="../tags/tag21.xml"/><Relationship Id="rId14" Type="http://schemas.openxmlformats.org/officeDocument/2006/relationships/tags" Target="../tags/tag26.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0.xml"/><Relationship Id="rId1" Type="http://schemas.openxmlformats.org/officeDocument/2006/relationships/tags" Target="../tags/tag29.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33.xml"/><Relationship Id="rId7" Type="http://schemas.openxmlformats.org/officeDocument/2006/relationships/image" Target="../media/image2.png"/><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slideMaster" Target="../slideMasters/slideMaster1.xml"/><Relationship Id="rId5" Type="http://schemas.openxmlformats.org/officeDocument/2006/relationships/tags" Target="../tags/tag35.xml"/><Relationship Id="rId4" Type="http://schemas.openxmlformats.org/officeDocument/2006/relationships/tags" Target="../tags/tag34.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slideMaster" Target="../slideMasters/slideMaster1.xml"/><Relationship Id="rId5" Type="http://schemas.openxmlformats.org/officeDocument/2006/relationships/tags" Target="../tags/tag40.xml"/><Relationship Id="rId4" Type="http://schemas.openxmlformats.org/officeDocument/2006/relationships/tags" Target="../tags/tag39.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slideMaster" Target="../slideMasters/slideMaster1.xml"/><Relationship Id="rId5" Type="http://schemas.openxmlformats.org/officeDocument/2006/relationships/tags" Target="../tags/tag45.xml"/><Relationship Id="rId4" Type="http://schemas.openxmlformats.org/officeDocument/2006/relationships/tags" Target="../tags/tag4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Date Placeholder 3"/>
          <p:cNvSpPr>
            <a:spLocks noGrp="1"/>
          </p:cNvSpPr>
          <p:nvPr>
            <p:ph type="dt" sz="half" idx="10"/>
            <p:custDataLst>
              <p:tags r:id="rId2"/>
            </p:custDataLst>
          </p:nvPr>
        </p:nvSpPr>
        <p:spPr/>
        <p:txBody>
          <a:bodyPr/>
          <a:lstStyle/>
          <a:p>
            <a:fld id="{480435F3-CE51-FE47-901D-12AFFB0ECEA9}" type="datetime1">
              <a:rPr lang="en-US" smtClean="0">
                <a:solidFill>
                  <a:prstClr val="black">
                    <a:tint val="75000"/>
                  </a:prstClr>
                </a:solidFill>
              </a:rPr>
              <a:t>5/28/2021</a:t>
            </a:fld>
            <a:endParaRPr lang="en-US">
              <a:solidFill>
                <a:prstClr val="black">
                  <a:tint val="75000"/>
                </a:prstClr>
              </a:solidFill>
            </a:endParaRPr>
          </a:p>
        </p:txBody>
      </p:sp>
      <p:sp>
        <p:nvSpPr>
          <p:cNvPr id="5" name="Footer Placeholder 4"/>
          <p:cNvSpPr>
            <a:spLocks noGrp="1"/>
          </p:cNvSpPr>
          <p:nvPr>
            <p:ph type="ftr" sz="quarter" idx="11"/>
            <p:custDataLst>
              <p:tags r:id="rId3"/>
            </p:custDataLst>
          </p:nvPr>
        </p:nvSpPr>
        <p:spPr/>
        <p:txBody>
          <a:bodyPr/>
          <a:lstStyle/>
          <a:p>
            <a:endParaRPr lang="en-US">
              <a:solidFill>
                <a:prstClr val="white">
                  <a:lumMod val="6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pic>
        <p:nvPicPr>
          <p:cNvPr id="2" name="图片 1" descr="视频水印小"/>
          <p:cNvPicPr>
            <a:picLocks noChangeAspect="1"/>
          </p:cNvPicPr>
          <p:nvPr userDrawn="1">
            <p:custDataLst>
              <p:tags r:id="rId1"/>
            </p:custDataLst>
          </p:nvPr>
        </p:nvPicPr>
        <p:blipFill>
          <a:blip r:embed="rId3"/>
          <a:stretch>
            <a:fillRect/>
          </a:stretch>
        </p:blipFill>
        <p:spPr>
          <a:xfrm>
            <a:off x="10401609" y="6507418"/>
            <a:ext cx="1586573" cy="22259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5_标题幻灯片">
    <p:spTree>
      <p:nvGrpSpPr>
        <p:cNvPr id="1" name=""/>
        <p:cNvGrpSpPr/>
        <p:nvPr/>
      </p:nvGrpSpPr>
      <p:grpSpPr>
        <a:xfrm>
          <a:off x="0" y="0"/>
          <a:ext cx="0" cy="0"/>
          <a:chOff x="0" y="0"/>
          <a:chExt cx="0" cy="0"/>
        </a:xfrm>
      </p:grpSpPr>
      <p:grpSp>
        <p:nvGrpSpPr>
          <p:cNvPr id="2" name="组合 1"/>
          <p:cNvGrpSpPr/>
          <p:nvPr userDrawn="1">
            <p:custDataLst>
              <p:tags r:id="rId1"/>
            </p:custDataLst>
          </p:nvPr>
        </p:nvGrpSpPr>
        <p:grpSpPr>
          <a:xfrm>
            <a:off x="0" y="80010"/>
            <a:ext cx="12218035" cy="6777990"/>
            <a:chOff x="-19" y="64"/>
            <a:chExt cx="19241" cy="10674"/>
          </a:xfrm>
        </p:grpSpPr>
        <p:sp>
          <p:nvSpPr>
            <p:cNvPr id="3" name="矩形 2"/>
            <p:cNvSpPr/>
            <p:nvPr>
              <p:custDataLst>
                <p:tags r:id="rId2"/>
              </p:custDataLst>
            </p:nvPr>
          </p:nvSpPr>
          <p:spPr>
            <a:xfrm>
              <a:off x="73" y="64"/>
              <a:ext cx="19055" cy="10672"/>
            </a:xfrm>
            <a:prstGeom prst="rect">
              <a:avLst/>
            </a:prstGeom>
            <a:noFill/>
            <a:ln w="152400">
              <a:solidFill>
                <a:srgbClr val="4153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descr="边框"/>
            <p:cNvPicPr>
              <a:picLocks noChangeAspect="1"/>
            </p:cNvPicPr>
            <p:nvPr>
              <p:custDataLst>
                <p:tags r:id="rId3"/>
              </p:custDataLst>
            </p:nvPr>
          </p:nvPicPr>
          <p:blipFill>
            <a:blip r:embed="rId5"/>
            <a:stretch>
              <a:fillRect/>
            </a:stretch>
          </p:blipFill>
          <p:spPr>
            <a:xfrm>
              <a:off x="-19" y="64"/>
              <a:ext cx="19241" cy="10674"/>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Date Placeholder 3"/>
          <p:cNvSpPr>
            <a:spLocks noGrp="1"/>
          </p:cNvSpPr>
          <p:nvPr>
            <p:ph type="dt" sz="half" idx="10"/>
            <p:custDataLst>
              <p:tags r:id="rId2"/>
            </p:custDataLst>
          </p:nvPr>
        </p:nvSpPr>
        <p:spPr/>
        <p:txBody>
          <a:bodyPr/>
          <a:lstStyle/>
          <a:p>
            <a:fld id="{480435F3-CE51-FE47-901D-12AFFB0ECEA9}" type="datetime1">
              <a:rPr lang="en-US" smtClean="0">
                <a:solidFill>
                  <a:prstClr val="black">
                    <a:tint val="75000"/>
                  </a:prstClr>
                </a:solidFill>
              </a:rPr>
              <a:t>5/28/2021</a:t>
            </a:fld>
            <a:endParaRPr lang="en-US">
              <a:solidFill>
                <a:prstClr val="black">
                  <a:tint val="75000"/>
                </a:prstClr>
              </a:solidFill>
            </a:endParaRPr>
          </a:p>
        </p:txBody>
      </p:sp>
      <p:sp>
        <p:nvSpPr>
          <p:cNvPr id="5" name="Footer Placeholder 4"/>
          <p:cNvSpPr>
            <a:spLocks noGrp="1"/>
          </p:cNvSpPr>
          <p:nvPr>
            <p:ph type="ftr" sz="quarter" idx="11"/>
            <p:custDataLst>
              <p:tags r:id="rId3"/>
            </p:custDataLst>
          </p:nvPr>
        </p:nvSpPr>
        <p:spPr/>
        <p:txBody>
          <a:bodyPr/>
          <a:lstStyle/>
          <a:p>
            <a:endParaRPr lang="en-US">
              <a:solidFill>
                <a:prstClr val="white">
                  <a:lumMod val="6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custDataLst>
              <p:tags r:id="rId1"/>
            </p:custDataLst>
          </p:nvPr>
        </p:nvSpPr>
        <p:spPr/>
        <p:txBody>
          <a:bodyPr/>
          <a:lstStyle/>
          <a:p>
            <a:fld id="{480435F3-CE51-FE47-901D-12AFFB0ECEA9}" type="datetime1">
              <a:rPr lang="en-US" smtClean="0">
                <a:solidFill>
                  <a:prstClr val="black">
                    <a:tint val="75000"/>
                  </a:prstClr>
                </a:solidFill>
              </a:rPr>
              <a:t>5/28/2021</a:t>
            </a:fld>
            <a:endParaRPr lang="en-US">
              <a:solidFill>
                <a:prstClr val="black">
                  <a:tint val="75000"/>
                </a:prstClr>
              </a:solidFill>
            </a:endParaRPr>
          </a:p>
        </p:txBody>
      </p:sp>
      <p:sp>
        <p:nvSpPr>
          <p:cNvPr id="5" name="Footer Placeholder 4"/>
          <p:cNvSpPr>
            <a:spLocks noGrp="1"/>
          </p:cNvSpPr>
          <p:nvPr>
            <p:ph type="ftr" sz="quarter" idx="11"/>
            <p:custDataLst>
              <p:tags r:id="rId2"/>
            </p:custDataLst>
          </p:nvPr>
        </p:nvSpPr>
        <p:spPr/>
        <p:txBody>
          <a:bodyPr/>
          <a:lstStyle>
            <a:lvl1pPr>
              <a:defRPr>
                <a:latin typeface="LiHei Pro" panose="020B0500000000000000" pitchFamily="34" charset="-122"/>
                <a:ea typeface="LiHei Pro" panose="020B0500000000000000" pitchFamily="34" charset="-122"/>
              </a:defRPr>
            </a:lvl1pPr>
          </a:lstStyle>
          <a:p>
            <a:endParaRPr lang="en-US">
              <a:solidFill>
                <a:prstClr val="white">
                  <a:lumMod val="65000"/>
                </a:prstClr>
              </a:solidFill>
            </a:endParaRPr>
          </a:p>
        </p:txBody>
      </p:sp>
      <p:sp>
        <p:nvSpPr>
          <p:cNvPr id="6" name="Slide Number Placeholder 5"/>
          <p:cNvSpPr>
            <a:spLocks noGrp="1"/>
          </p:cNvSpPr>
          <p:nvPr>
            <p:ph type="sldNum" sz="quarter" idx="12"/>
            <p:custDataLst>
              <p:tags r:id="rId3"/>
            </p:custDataLst>
          </p:nvPr>
        </p:nvSpPr>
        <p:spPr/>
        <p:txBody>
          <a:bodyPr/>
          <a:lstStyle>
            <a:lvl1pPr>
              <a:defRPr sz="1400">
                <a:solidFill>
                  <a:schemeClr val="tx1">
                    <a:lumMod val="50000"/>
                    <a:lumOff val="50000"/>
                  </a:schemeClr>
                </a:solidFill>
                <a:latin typeface="Impact" panose="020B0806030902050204" pitchFamily="34" charset="0"/>
              </a:defRPr>
            </a:lvl1pPr>
          </a:lstStyle>
          <a:p>
            <a:fld id="{857B18ED-D931-45F4-8873-1BEDAB4DC03E}" type="slidenum">
              <a:rPr lang="en-US" smtClean="0">
                <a:solidFill>
                  <a:prstClr val="black">
                    <a:lumMod val="50000"/>
                    <a:lumOff val="50000"/>
                  </a:prstClr>
                </a:solidFill>
              </a:rPr>
              <a:t>‹#›</a:t>
            </a:fld>
            <a:endParaRPr lang="en-US">
              <a:solidFill>
                <a:prstClr val="black">
                  <a:lumMod val="50000"/>
                  <a:lumOff val="50000"/>
                </a:prstClr>
              </a:solidFill>
            </a:endParaRPr>
          </a:p>
        </p:txBody>
      </p:sp>
      <p:cxnSp>
        <p:nvCxnSpPr>
          <p:cNvPr id="7" name="直接连接符 6"/>
          <p:cNvCxnSpPr/>
          <p:nvPr userDrawn="1">
            <p:custDataLst>
              <p:tags r:id="rId4"/>
            </p:custDataLst>
          </p:nvPr>
        </p:nvCxnSpPr>
        <p:spPr>
          <a:xfrm>
            <a:off x="3025297" y="479824"/>
            <a:ext cx="9166703" cy="25117"/>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custDataLst>
              <p:tags r:id="rId5"/>
            </p:custDataLst>
          </p:nvPr>
        </p:nvGrpSpPr>
        <p:grpSpPr>
          <a:xfrm>
            <a:off x="0" y="195105"/>
            <a:ext cx="3126179" cy="569433"/>
            <a:chOff x="0" y="194743"/>
            <a:chExt cx="3126179" cy="569433"/>
          </a:xfrm>
        </p:grpSpPr>
        <p:sp>
          <p:nvSpPr>
            <p:cNvPr id="9" name="圆角矩形 8"/>
            <p:cNvSpPr/>
            <p:nvPr>
              <p:custDataLst>
                <p:tags r:id="rId7"/>
              </p:custDataLst>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0" name="组合 9"/>
            <p:cNvGrpSpPr/>
            <p:nvPr>
              <p:custDataLst>
                <p:tags r:id="rId8"/>
              </p:custDataLst>
            </p:nvPr>
          </p:nvGrpSpPr>
          <p:grpSpPr>
            <a:xfrm>
              <a:off x="0" y="290669"/>
              <a:ext cx="424561" cy="355906"/>
              <a:chOff x="469900" y="728859"/>
              <a:chExt cx="424561" cy="355906"/>
            </a:xfrm>
          </p:grpSpPr>
          <p:sp>
            <p:nvSpPr>
              <p:cNvPr id="11" name="椭圆 10"/>
              <p:cNvSpPr/>
              <p:nvPr>
                <p:custDataLst>
                  <p:tags r:id="rId9"/>
                </p:custDataLst>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椭圆 11"/>
              <p:cNvSpPr/>
              <p:nvPr>
                <p:custDataLst>
                  <p:tags r:id="rId10"/>
                </p:custDataLst>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椭圆 12"/>
              <p:cNvSpPr/>
              <p:nvPr>
                <p:custDataLst>
                  <p:tags r:id="rId11"/>
                </p:custDataLst>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椭圆 13"/>
              <p:cNvSpPr/>
              <p:nvPr>
                <p:custDataLst>
                  <p:tags r:id="rId12"/>
                </p:custDataLst>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圆角矩形 14"/>
              <p:cNvSpPr/>
              <p:nvPr>
                <p:custDataLst>
                  <p:tags r:id="rId13"/>
                </p:custDataLst>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圆角矩形 15"/>
              <p:cNvSpPr/>
              <p:nvPr>
                <p:custDataLst>
                  <p:tags r:id="rId14"/>
                </p:custDataLst>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圆角矩形 16"/>
              <p:cNvSpPr/>
              <p:nvPr>
                <p:custDataLst>
                  <p:tags r:id="rId15"/>
                </p:custDataLst>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圆角矩形 17"/>
              <p:cNvSpPr/>
              <p:nvPr>
                <p:custDataLst>
                  <p:tags r:id="rId16"/>
                </p:custDataLst>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24" name="标题占位符 1"/>
          <p:cNvSpPr>
            <a:spLocks noGrp="1"/>
          </p:cNvSpPr>
          <p:nvPr>
            <p:ph type="title"/>
            <p:custDataLst>
              <p:tags r:id="rId6"/>
            </p:custDataLst>
          </p:nvPr>
        </p:nvSpPr>
        <p:spPr>
          <a:xfrm>
            <a:off x="416312" y="206333"/>
            <a:ext cx="3050788" cy="546975"/>
          </a:xfrm>
          <a:prstGeom prst="rect">
            <a:avLst/>
          </a:prstGeom>
        </p:spPr>
        <p:txBody>
          <a:bodyPr vert="horz" lIns="91440" tIns="45720" rIns="91440" bIns="45720"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custDataLst>
              <p:tags r:id="rId1"/>
            </p:custDataLst>
          </p:nvPr>
        </p:nvSpPr>
        <p:spPr>
          <a:xfrm>
            <a:off x="-8907" y="0"/>
            <a:ext cx="12203875" cy="6858000"/>
          </a:xfrm>
          <a:prstGeom prst="rect">
            <a:avLst/>
          </a:prstGeom>
          <a:gradFill flip="none" rotWithShape="1">
            <a:gsLst>
              <a:gs pos="0">
                <a:srgbClr val="77458B"/>
              </a:gs>
              <a:gs pos="100000">
                <a:srgbClr val="4F2D5D"/>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34F57"/>
              </a:solidFill>
            </a:endParaRPr>
          </a:p>
        </p:txBody>
      </p:sp>
      <p:sp>
        <p:nvSpPr>
          <p:cNvPr id="3" name="日期占位符 2"/>
          <p:cNvSpPr>
            <a:spLocks noGrp="1"/>
          </p:cNvSpPr>
          <p:nvPr>
            <p:ph type="dt" sz="half" idx="10"/>
            <p:custDataLst>
              <p:tags r:id="rId2"/>
            </p:custDataLst>
          </p:nvPr>
        </p:nvSpPr>
        <p:spPr/>
        <p:txBody>
          <a:bodyPr/>
          <a:lstStyle/>
          <a:p>
            <a:fld id="{A6620504-D840-6A40-90BC-6F3747762FA2}" type="datetime1">
              <a:rPr lang="en-US" smtClean="0">
                <a:solidFill>
                  <a:prstClr val="black">
                    <a:tint val="75000"/>
                  </a:prstClr>
                </a:solidFill>
              </a:rPr>
              <a:t>5/28/2021</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custDataLst>
              <p:tags r:id="rId1"/>
            </p:custDataLst>
          </p:nvPr>
        </p:nvSpPr>
        <p:spPr/>
        <p:txBody>
          <a:bodyPr/>
          <a:lstStyle/>
          <a:p>
            <a:fld id="{480435F3-CE51-FE47-901D-12AFFB0ECEA9}" type="datetime1">
              <a:rPr lang="en-US" smtClean="0">
                <a:solidFill>
                  <a:prstClr val="black">
                    <a:tint val="75000"/>
                  </a:prstClr>
                </a:solidFill>
              </a:rPr>
              <a:t>5/28/2021</a:t>
            </a:fld>
            <a:endParaRPr lang="en-US">
              <a:solidFill>
                <a:prstClr val="black">
                  <a:tint val="75000"/>
                </a:prstClr>
              </a:solidFill>
            </a:endParaRPr>
          </a:p>
        </p:txBody>
      </p:sp>
      <p:sp>
        <p:nvSpPr>
          <p:cNvPr id="5" name="Footer Placeholder 4"/>
          <p:cNvSpPr>
            <a:spLocks noGrp="1"/>
          </p:cNvSpPr>
          <p:nvPr>
            <p:ph type="ftr" sz="quarter" idx="11"/>
            <p:custDataLst>
              <p:tags r:id="rId2"/>
            </p:custDataLst>
          </p:nvPr>
        </p:nvSpPr>
        <p:spPr/>
        <p:txBody>
          <a:bodyPr/>
          <a:lstStyle>
            <a:lvl1pPr>
              <a:defRPr>
                <a:latin typeface="LiHei Pro" panose="020B0500000000000000" pitchFamily="34" charset="-122"/>
                <a:ea typeface="LiHei Pro" panose="020B0500000000000000" pitchFamily="34" charset="-122"/>
              </a:defRPr>
            </a:lvl1pPr>
          </a:lstStyle>
          <a:p>
            <a:r>
              <a:rPr lang="en-US">
                <a:solidFill>
                  <a:prstClr val="white">
                    <a:lumMod val="65000"/>
                  </a:prstClr>
                </a:solidFill>
              </a:rPr>
              <a:t> </a:t>
            </a:r>
          </a:p>
        </p:txBody>
      </p:sp>
      <p:sp>
        <p:nvSpPr>
          <p:cNvPr id="6" name="Slide Number Placeholder 5"/>
          <p:cNvSpPr>
            <a:spLocks noGrp="1"/>
          </p:cNvSpPr>
          <p:nvPr>
            <p:ph type="sldNum" sz="quarter" idx="12"/>
            <p:custDataLst>
              <p:tags r:id="rId3"/>
            </p:custDataLst>
          </p:nvPr>
        </p:nvSpPr>
        <p:spPr/>
        <p:txBody>
          <a:bodyPr/>
          <a:lstStyle>
            <a:lvl1pPr>
              <a:defRPr sz="1400">
                <a:solidFill>
                  <a:schemeClr val="tx1">
                    <a:lumMod val="50000"/>
                    <a:lumOff val="50000"/>
                  </a:schemeClr>
                </a:solidFill>
                <a:latin typeface="Impact" panose="020B0806030902050204" pitchFamily="34" charset="0"/>
              </a:defRPr>
            </a:lvl1pPr>
          </a:lstStyle>
          <a:p>
            <a:fld id="{857B18ED-D931-45F4-8873-1BEDAB4DC03E}" type="slidenum">
              <a:rPr lang="en-US" smtClean="0"/>
              <a:t>‹#›</a:t>
            </a:fld>
            <a:endParaRPr lang="en-US"/>
          </a:p>
        </p:txBody>
      </p:sp>
      <p:cxnSp>
        <p:nvCxnSpPr>
          <p:cNvPr id="7" name="直接连接符 6"/>
          <p:cNvCxnSpPr/>
          <p:nvPr userDrawn="1">
            <p:custDataLst>
              <p:tags r:id="rId4"/>
            </p:custDataLst>
          </p:nvPr>
        </p:nvCxnSpPr>
        <p:spPr>
          <a:xfrm>
            <a:off x="3025297" y="509034"/>
            <a:ext cx="9166703" cy="10915"/>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custDataLst>
              <p:tags r:id="rId5"/>
            </p:custDataLst>
          </p:nvPr>
        </p:nvGrpSpPr>
        <p:grpSpPr>
          <a:xfrm>
            <a:off x="0" y="195105"/>
            <a:ext cx="3126179" cy="569433"/>
            <a:chOff x="0" y="194743"/>
            <a:chExt cx="3126179" cy="569433"/>
          </a:xfrm>
        </p:grpSpPr>
        <p:sp>
          <p:nvSpPr>
            <p:cNvPr id="9" name="圆角矩形 8"/>
            <p:cNvSpPr/>
            <p:nvPr>
              <p:custDataLst>
                <p:tags r:id="rId7"/>
              </p:custDataLst>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custDataLst>
                <p:tags r:id="rId8"/>
              </p:custDataLst>
            </p:nvPr>
          </p:nvGrpSpPr>
          <p:grpSpPr>
            <a:xfrm>
              <a:off x="0" y="290669"/>
              <a:ext cx="424561" cy="355906"/>
              <a:chOff x="469900" y="728859"/>
              <a:chExt cx="424561" cy="355906"/>
            </a:xfrm>
          </p:grpSpPr>
          <p:sp>
            <p:nvSpPr>
              <p:cNvPr id="11" name="椭圆 10"/>
              <p:cNvSpPr/>
              <p:nvPr>
                <p:custDataLst>
                  <p:tags r:id="rId9"/>
                </p:custDataLst>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椭圆 11"/>
              <p:cNvSpPr/>
              <p:nvPr>
                <p:custDataLst>
                  <p:tags r:id="rId10"/>
                </p:custDataLst>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椭圆 12"/>
              <p:cNvSpPr/>
              <p:nvPr>
                <p:custDataLst>
                  <p:tags r:id="rId11"/>
                </p:custDataLst>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椭圆 13"/>
              <p:cNvSpPr/>
              <p:nvPr>
                <p:custDataLst>
                  <p:tags r:id="rId12"/>
                </p:custDataLst>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圆角矩形 14"/>
              <p:cNvSpPr/>
              <p:nvPr>
                <p:custDataLst>
                  <p:tags r:id="rId13"/>
                </p:custDataLst>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圆角矩形 15"/>
              <p:cNvSpPr/>
              <p:nvPr>
                <p:custDataLst>
                  <p:tags r:id="rId14"/>
                </p:custDataLst>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圆角矩形 16"/>
              <p:cNvSpPr/>
              <p:nvPr>
                <p:custDataLst>
                  <p:tags r:id="rId15"/>
                </p:custDataLst>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圆角矩形 17"/>
              <p:cNvSpPr/>
              <p:nvPr>
                <p:custDataLst>
                  <p:tags r:id="rId16"/>
                </p:custDataLst>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24" name="标题占位符 1"/>
          <p:cNvSpPr>
            <a:spLocks noGrp="1"/>
          </p:cNvSpPr>
          <p:nvPr>
            <p:ph type="title"/>
            <p:custDataLst>
              <p:tags r:id="rId6"/>
            </p:custDataLst>
          </p:nvPr>
        </p:nvSpPr>
        <p:spPr>
          <a:xfrm>
            <a:off x="416312" y="206333"/>
            <a:ext cx="3050788" cy="546975"/>
          </a:xfrm>
          <a:prstGeom prst="rect">
            <a:avLst/>
          </a:prstGeom>
        </p:spPr>
        <p:txBody>
          <a:bodyPr vert="horz" lIns="91440" tIns="45720" rIns="91440" bIns="45720"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custDataLst>
              <p:tags r:id="rId1"/>
            </p:custDataLst>
          </p:nvPr>
        </p:nvSpPr>
        <p:spPr>
          <a:xfrm>
            <a:off x="-8907" y="0"/>
            <a:ext cx="12203875" cy="6858000"/>
          </a:xfrm>
          <a:prstGeom prst="rect">
            <a:avLst/>
          </a:prstGeom>
          <a:gradFill flip="none" rotWithShape="1">
            <a:gsLst>
              <a:gs pos="0">
                <a:srgbClr val="77458B"/>
              </a:gs>
              <a:gs pos="100000">
                <a:srgbClr val="4F2D5D"/>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34F57"/>
              </a:solidFill>
            </a:endParaRPr>
          </a:p>
        </p:txBody>
      </p:sp>
      <p:sp>
        <p:nvSpPr>
          <p:cNvPr id="3" name="日期占位符 2"/>
          <p:cNvSpPr>
            <a:spLocks noGrp="1"/>
          </p:cNvSpPr>
          <p:nvPr>
            <p:ph type="dt" sz="half" idx="10"/>
            <p:custDataLst>
              <p:tags r:id="rId2"/>
            </p:custDataLst>
          </p:nvPr>
        </p:nvSpPr>
        <p:spPr/>
        <p:txBody>
          <a:bodyPr/>
          <a:lstStyle/>
          <a:p>
            <a:fld id="{A6620504-D840-6A40-90BC-6F3747762FA2}" type="datetime1">
              <a:rPr lang="en-US" smtClean="0">
                <a:solidFill>
                  <a:prstClr val="black">
                    <a:tint val="75000"/>
                  </a:prstClr>
                </a:solidFill>
              </a:rPr>
              <a:t>5/28/2021</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95472" y="231495"/>
            <a:ext cx="10515600" cy="516024"/>
          </a:xfrm>
        </p:spPr>
        <p:txBody>
          <a:bodyPr>
            <a:normAutofit/>
          </a:bodyPr>
          <a:lstStyle>
            <a:lvl1pPr>
              <a:defRPr sz="3200" b="1">
                <a:solidFill>
                  <a:srgbClr val="557FB5"/>
                </a:solidFill>
              </a:defRPr>
            </a:lvl1pPr>
          </a:lstStyle>
          <a:p>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D997B5FA-0921-464F-AAE1-844C04324D75}" type="datetimeFigureOut">
              <a:rPr lang="zh-CN" altLang="en-US" smtClean="0"/>
              <a:t>2021/5/28</a:t>
            </a:fld>
            <a:endParaRPr lang="zh-CN" altLang="en-US"/>
          </a:p>
        </p:txBody>
      </p:sp>
      <p:sp>
        <p:nvSpPr>
          <p:cNvPr id="5" name="灯片编号占位符 4"/>
          <p:cNvSpPr>
            <a:spLocks noGrp="1"/>
          </p:cNvSpPr>
          <p:nvPr>
            <p:ph type="sldNum" sz="quarter" idx="12"/>
            <p:custDataLst>
              <p:tags r:id="rId3"/>
            </p:custDataLst>
          </p:nvPr>
        </p:nvSpPr>
        <p:spPr/>
        <p:txBody>
          <a:bodyPr/>
          <a:lstStyle/>
          <a:p>
            <a:fld id="{565CE74E-AB26-4998-AD42-012C4C1AD076}" type="slidenum">
              <a:rPr lang="zh-CN" altLang="en-US" smtClean="0"/>
              <a:t>‹#›</a:t>
            </a:fld>
            <a:endParaRPr lang="zh-CN" altLang="en-US"/>
          </a:p>
        </p:txBody>
      </p:sp>
      <p:pic>
        <p:nvPicPr>
          <p:cNvPr id="7" name="图片 6"/>
          <p:cNvPicPr>
            <a:picLocks noChangeAspect="1"/>
          </p:cNvPicPr>
          <p:nvPr userDrawn="1">
            <p:custDataLst>
              <p:tags r:id="rId4"/>
            </p:custDataLst>
          </p:nvPr>
        </p:nvPicPr>
        <p:blipFill>
          <a:blip r:embed="rId7"/>
          <a:stretch>
            <a:fillRect/>
          </a:stretch>
        </p:blipFill>
        <p:spPr>
          <a:xfrm flipH="1">
            <a:off x="0" y="0"/>
            <a:ext cx="821202" cy="897147"/>
          </a:xfrm>
          <a:prstGeom prst="rect">
            <a:avLst/>
          </a:prstGeom>
        </p:spPr>
      </p:pic>
      <p:cxnSp>
        <p:nvCxnSpPr>
          <p:cNvPr id="9" name="直接连接符 8"/>
          <p:cNvCxnSpPr/>
          <p:nvPr userDrawn="1">
            <p:custDataLst>
              <p:tags r:id="rId5"/>
            </p:custDataLst>
          </p:nvPr>
        </p:nvCxnSpPr>
        <p:spPr>
          <a:xfrm>
            <a:off x="838200" y="782025"/>
            <a:ext cx="11152517"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a:solidFill>
                  <a:schemeClr val="tx1"/>
                </a:solidFill>
                <a:uFillTx/>
                <a:latin typeface="+mj-lt"/>
                <a:ea typeface="+mj-ea"/>
                <a:cs typeface="+mj-cs"/>
                <a:sym typeface="+mn-ea"/>
              </a:defRPr>
            </a:lvl1pPr>
          </a:lstStyle>
          <a:p>
            <a:pPr lvl="0"/>
            <a:r>
              <a:rPr>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ct val="0"/>
              </a:spcBef>
              <a:spcAft>
                <a:spcPts val="1000"/>
              </a:spcAft>
              <a:buFont typeface="Arial" panose="020B0604020202020204" pitchFamily="34" charset="0"/>
              <a:buChar char="•"/>
              <a:defRPr kumimoji="0" lang="zh-CN" altLang="en-US" sz="1600" b="0" i="0" u="none" strike="noStrike" kern="1200" cap="none" spc="150" normalizeH="0" baseline="0" noProof="1">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ct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ct val="0"/>
              </a:spcBef>
              <a:spcAft>
                <a:spcPts val="1000"/>
              </a:spcAft>
              <a:buFont typeface="Arial" panose="020B0604020202020204" pitchFamily="34" charset="0"/>
              <a:buChar char="•"/>
              <a:defRPr kumimoji="0" lang="zh-CN" altLang="en-US" sz="1600" b="0" i="0" u="none" strike="noStrike" kern="1200" cap="none" spc="150" normalizeH="0" baseline="0" noProof="1">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ct val="0"/>
              </a:spcBef>
              <a:spcAft>
                <a:spcPts val="1000"/>
              </a:spcAft>
              <a:buFont typeface="Arial" panose="020B0604020202020204" pitchFamily="34" charset="0"/>
              <a:buChar char="•"/>
              <a:defRPr kumimoji="0" lang="zh-CN" altLang="en-US" sz="1600" b="0" i="0" u="none" strike="noStrike" kern="1200" cap="none" spc="150" normalizeH="0" baseline="0" noProof="1">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ct val="0"/>
              </a:spcBef>
              <a:spcAft>
                <a:spcPts val="1000"/>
              </a:spcAft>
              <a:buFont typeface="Arial" panose="020B0604020202020204" pitchFamily="34" charset="0"/>
              <a:buChar char="•"/>
              <a:defRPr kumimoji="0" lang="zh-CN" altLang="en-US" sz="1600" b="0" i="0" u="none" strike="noStrike" kern="1200" cap="none" spc="150" normalizeH="0" baseline="0" noProof="1">
                <a:solidFill>
                  <a:schemeClr val="tx1">
                    <a:lumMod val="75000"/>
                    <a:lumOff val="25000"/>
                  </a:schemeClr>
                </a:solidFill>
                <a:uFillTx/>
                <a:latin typeface="+mn-lt"/>
                <a:ea typeface="+mn-ea"/>
                <a:cs typeface="+mn-cs"/>
                <a:sym typeface="+mn-ea"/>
              </a:defRPr>
            </a:lvl5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2021/5/28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914400" y="2130426"/>
            <a:ext cx="10363200" cy="1470025"/>
          </a:xfrm>
        </p:spPr>
        <p:txBody>
          <a:bodyPr/>
          <a:lstStyle/>
          <a:p>
            <a:r>
              <a:rPr lang="zh-CN" altLang="en-US"/>
              <a:t>单击此处编辑母版标题样式</a:t>
            </a:r>
          </a:p>
        </p:txBody>
      </p:sp>
      <p:sp>
        <p:nvSpPr>
          <p:cNvPr id="3" name="副标题 2"/>
          <p:cNvSpPr>
            <a:spLocks noGrp="1"/>
          </p:cNvSpPr>
          <p:nvPr>
            <p:ph type="subTitle" idx="1"/>
            <p:custDataLst>
              <p:tags r:id="rId2"/>
            </p:custDataLst>
          </p:nvPr>
        </p:nvSpPr>
        <p:spPr>
          <a:xfrm>
            <a:off x="1828800" y="3886200"/>
            <a:ext cx="8534401" cy="1752600"/>
          </a:xfrm>
        </p:spPr>
        <p:txBody>
          <a:bodyPr/>
          <a:lstStyle>
            <a:lvl1pPr marL="0" indent="0" algn="ctr">
              <a:buNone/>
              <a:defRPr>
                <a:solidFill>
                  <a:schemeClr val="tx1">
                    <a:tint val="75000"/>
                  </a:schemeClr>
                </a:solidFill>
              </a:defRPr>
            </a:lvl1pPr>
            <a:lvl2pPr marL="509270" indent="0" algn="ctr">
              <a:buNone/>
              <a:defRPr>
                <a:solidFill>
                  <a:schemeClr val="tx1">
                    <a:tint val="75000"/>
                  </a:schemeClr>
                </a:solidFill>
              </a:defRPr>
            </a:lvl2pPr>
            <a:lvl3pPr marL="1019175" indent="0" algn="ctr">
              <a:buNone/>
              <a:defRPr>
                <a:solidFill>
                  <a:schemeClr val="tx1">
                    <a:tint val="75000"/>
                  </a:schemeClr>
                </a:solidFill>
              </a:defRPr>
            </a:lvl3pPr>
            <a:lvl4pPr marL="1528445" indent="0" algn="ctr">
              <a:buNone/>
              <a:defRPr>
                <a:solidFill>
                  <a:schemeClr val="tx1">
                    <a:tint val="75000"/>
                  </a:schemeClr>
                </a:solidFill>
              </a:defRPr>
            </a:lvl4pPr>
            <a:lvl5pPr marL="2038350" indent="0" algn="ctr">
              <a:buNone/>
              <a:defRPr>
                <a:solidFill>
                  <a:schemeClr val="tx1">
                    <a:tint val="75000"/>
                  </a:schemeClr>
                </a:solidFill>
              </a:defRPr>
            </a:lvl5pPr>
            <a:lvl6pPr marL="2546985" indent="0" algn="ctr">
              <a:buNone/>
              <a:defRPr>
                <a:solidFill>
                  <a:schemeClr val="tx1">
                    <a:tint val="75000"/>
                  </a:schemeClr>
                </a:solidFill>
              </a:defRPr>
            </a:lvl6pPr>
            <a:lvl7pPr marL="3056255" indent="0" algn="ctr">
              <a:buNone/>
              <a:defRPr>
                <a:solidFill>
                  <a:schemeClr val="tx1">
                    <a:tint val="75000"/>
                  </a:schemeClr>
                </a:solidFill>
              </a:defRPr>
            </a:lvl7pPr>
            <a:lvl8pPr marL="3566160" indent="0" algn="ctr">
              <a:buNone/>
              <a:defRPr>
                <a:solidFill>
                  <a:schemeClr val="tx1">
                    <a:tint val="75000"/>
                  </a:schemeClr>
                </a:solidFill>
              </a:defRPr>
            </a:lvl8pPr>
            <a:lvl9pPr marL="407543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custDataLst>
              <p:tags r:id="rId3"/>
            </p:custDataLst>
          </p:nvPr>
        </p:nvSpPr>
        <p:spPr/>
        <p:txBody>
          <a:bodyPr/>
          <a:lstStyle/>
          <a:p>
            <a:fld id="{28C937AB-5291-48FC-9075-9F29944D13C7}" type="datetimeFigureOut">
              <a:rPr lang="zh-CN" altLang="en-US" smtClean="0"/>
              <a:t>2021/5/28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78A3CECD-E187-45A6-BE7A-E277637993E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2" name="图片 1" descr="视频水印小"/>
          <p:cNvPicPr>
            <a:picLocks noChangeAspect="1"/>
          </p:cNvPicPr>
          <p:nvPr userDrawn="1">
            <p:custDataLst>
              <p:tags r:id="rId1"/>
            </p:custDataLst>
          </p:nvPr>
        </p:nvPicPr>
        <p:blipFill>
          <a:blip r:embed="rId3"/>
          <a:stretch>
            <a:fillRect/>
          </a:stretch>
        </p:blipFill>
        <p:spPr>
          <a:xfrm>
            <a:off x="10401609" y="6507418"/>
            <a:ext cx="1586573" cy="22259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4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20" Type="http://schemas.openxmlformats.org/officeDocument/2006/relationships/tags" Target="../tags/tag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19" Type="http://schemas.openxmlformats.org/officeDocument/2006/relationships/tags" Target="../tags/tag8.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_rels/slideMaster2.xml.rels><?xml version="1.0" encoding="UTF-8" standalone="yes"?>
<Relationships xmlns="http://schemas.openxmlformats.org/package/2006/relationships"><Relationship Id="rId8" Type="http://schemas.openxmlformats.org/officeDocument/2006/relationships/tags" Target="../tags/tag54.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tags" Target="../tags/tag53.xml"/><Relationship Id="rId12" Type="http://schemas.openxmlformats.org/officeDocument/2006/relationships/tags" Target="../tags/tag5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ags" Target="../tags/tag52.xml"/><Relationship Id="rId11" Type="http://schemas.openxmlformats.org/officeDocument/2006/relationships/tags" Target="../tags/tag57.xml"/><Relationship Id="rId5" Type="http://schemas.openxmlformats.org/officeDocument/2006/relationships/tags" Target="../tags/tag51.xml"/><Relationship Id="rId10" Type="http://schemas.openxmlformats.org/officeDocument/2006/relationships/tags" Target="../tags/tag56.xml"/><Relationship Id="rId4" Type="http://schemas.openxmlformats.org/officeDocument/2006/relationships/theme" Target="../theme/theme2.xml"/><Relationship Id="rId9" Type="http://schemas.openxmlformats.org/officeDocument/2006/relationships/tags" Target="../tags/tag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hexa.png"/>
          <p:cNvPicPr>
            <a:picLocks noChangeAspect="1"/>
          </p:cNvPicPr>
          <p:nvPr userDrawn="1">
            <p:custDataLst>
              <p:tags r:id="rId13"/>
            </p:custDataLst>
          </p:nvPr>
        </p:nvPicPr>
        <p:blipFill>
          <a:blip r:embed="rId2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custDataLst>
              <p:tags r:id="rId14"/>
            </p:custDataLst>
          </p:nvPr>
        </p:nvSpPr>
        <p:spPr>
          <a:xfrm>
            <a:off x="609600" y="355600"/>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custDataLst>
              <p:tags r:id="rId15"/>
            </p:custDataLst>
          </p:nvPr>
        </p:nvSpPr>
        <p:spPr>
          <a:xfrm>
            <a:off x="609600" y="1600202"/>
            <a:ext cx="10972800" cy="416559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Freeform 5"/>
          <p:cNvSpPr/>
          <p:nvPr userDrawn="1">
            <p:custDataLst>
              <p:tags r:id="rId16"/>
            </p:custDataLst>
          </p:nvPr>
        </p:nvSpPr>
        <p:spPr bwMode="auto">
          <a:xfrm rot="5400000">
            <a:off x="11246809" y="6043601"/>
            <a:ext cx="541580" cy="4799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gradFill>
          <a:ln w="12700">
            <a:gradFill flip="none" rotWithShape="1">
              <a:gsLst>
                <a:gs pos="0">
                  <a:schemeClr val="bg1"/>
                </a:gs>
                <a:gs pos="100000">
                  <a:schemeClr val="bg1">
                    <a:lumMod val="80000"/>
                  </a:schemeClr>
                </a:gs>
              </a:gsLst>
              <a:lin ang="18900000" scaled="0"/>
            </a:gradFill>
          </a:ln>
          <a:effectLst>
            <a:outerShdw blurRad="165100" dist="76200" dir="2700000" algn="tl" rotWithShape="0">
              <a:prstClr val="black">
                <a:alpha val="30000"/>
              </a:prstClr>
            </a:outerShdw>
          </a:effectLst>
        </p:spPr>
        <p:txBody>
          <a:bodyPr vert="horz" wrap="square" lIns="91440" tIns="45720" rIns="91440" bIns="45720" numCol="1" anchor="t" anchorCtr="0" compatLnSpc="1"/>
          <a:lstStyle/>
          <a:p>
            <a:endParaRPr lang="zh-CN" altLang="en-US"/>
          </a:p>
        </p:txBody>
      </p:sp>
      <p:sp>
        <p:nvSpPr>
          <p:cNvPr id="4" name="Date Placeholder 3"/>
          <p:cNvSpPr>
            <a:spLocks noGrp="1"/>
          </p:cNvSpPr>
          <p:nvPr>
            <p:ph type="dt" sz="half" idx="2"/>
            <p:custDataLst>
              <p:tags r:id="rId17"/>
            </p:custDataLst>
          </p:nvPr>
        </p:nvSpPr>
        <p:spPr>
          <a:xfrm>
            <a:off x="8940800" y="177800"/>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A6620504-D840-6A40-90BC-6F3747762FA2}" type="datetime1">
              <a:rPr lang="en-US" smtClean="0">
                <a:solidFill>
                  <a:prstClr val="black">
                    <a:tint val="75000"/>
                  </a:prstClr>
                </a:solidFill>
              </a:rPr>
              <a:t>5/28/2021</a:t>
            </a:fld>
            <a:endParaRPr lang="en-US">
              <a:solidFill>
                <a:prstClr val="black">
                  <a:tint val="75000"/>
                </a:prstClr>
              </a:solidFill>
            </a:endParaRPr>
          </a:p>
        </p:txBody>
      </p:sp>
      <p:sp>
        <p:nvSpPr>
          <p:cNvPr id="5" name="Footer Placeholder 4"/>
          <p:cNvSpPr>
            <a:spLocks noGrp="1"/>
          </p:cNvSpPr>
          <p:nvPr>
            <p:ph type="ftr" sz="quarter" idx="3"/>
            <p:custDataLst>
              <p:tags r:id="rId18"/>
            </p:custDataLst>
          </p:nvPr>
        </p:nvSpPr>
        <p:spPr>
          <a:xfrm>
            <a:off x="4165600" y="6332538"/>
            <a:ext cx="3860800" cy="365125"/>
          </a:xfrm>
          <a:prstGeom prst="rect">
            <a:avLst/>
          </a:prstGeom>
        </p:spPr>
        <p:txBody>
          <a:bodyPr vert="horz" lIns="91440" tIns="45720" rIns="91440" bIns="45720" rtlCol="0" anchor="ctr"/>
          <a:lstStyle>
            <a:lvl1pPr algn="ctr">
              <a:defRPr sz="1600">
                <a:solidFill>
                  <a:schemeClr val="bg1">
                    <a:lumMod val="65000"/>
                  </a:schemeClr>
                </a:solidFill>
              </a:defRPr>
            </a:lvl1pPr>
          </a:lstStyle>
          <a:p>
            <a:endParaRPr lang="en-US">
              <a:solidFill>
                <a:prstClr val="white">
                  <a:lumMod val="65000"/>
                </a:prstClr>
              </a:solidFill>
            </a:endParaRPr>
          </a:p>
        </p:txBody>
      </p:sp>
      <p:cxnSp>
        <p:nvCxnSpPr>
          <p:cNvPr id="9" name="Straight Connector 8"/>
          <p:cNvCxnSpPr/>
          <p:nvPr userDrawn="1">
            <p:custDataLst>
              <p:tags r:id="rId19"/>
            </p:custDataLst>
          </p:nvPr>
        </p:nvCxnSpPr>
        <p:spPr>
          <a:xfrm>
            <a:off x="812800" y="6273801"/>
            <a:ext cx="10464800" cy="19599"/>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custDataLst>
              <p:tags r:id="rId20"/>
            </p:custDataLst>
          </p:nvPr>
        </p:nvSpPr>
        <p:spPr>
          <a:xfrm>
            <a:off x="11282884" y="6144296"/>
            <a:ext cx="480000" cy="304800"/>
          </a:xfrm>
          <a:prstGeom prst="rect">
            <a:avLst/>
          </a:prstGeom>
        </p:spPr>
        <p:txBody>
          <a:bodyPr vert="horz" lIns="91440" tIns="45720" rIns="91440" bIns="45720"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fld id="{857B18ED-D931-45F4-8873-1BEDAB4DC03E}"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hf hdr="0" ftr="0" dt="0"/>
  <p:txStyles>
    <p:titleStyle>
      <a:lvl1pPr algn="l" defTabSz="1218565" rtl="0" eaLnBrk="1" latinLnBrk="0" hangingPunct="1">
        <a:spcBef>
          <a:spcPct val="0"/>
        </a:spcBef>
        <a:buNone/>
        <a:defRPr sz="4535"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665"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135"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865"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865"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hexa.png"/>
          <p:cNvPicPr>
            <a:picLocks noChangeAspect="1"/>
          </p:cNvPicPr>
          <p:nvPr userDrawn="1">
            <p:custDataLst>
              <p:tags r:id="rId5"/>
            </p:custDataLst>
          </p:nvPr>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custDataLst>
              <p:tags r:id="rId6"/>
            </p:custDataLst>
          </p:nvPr>
        </p:nvSpPr>
        <p:spPr>
          <a:xfrm>
            <a:off x="609600" y="355600"/>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custDataLst>
              <p:tags r:id="rId7"/>
            </p:custDataLst>
          </p:nvPr>
        </p:nvSpPr>
        <p:spPr>
          <a:xfrm>
            <a:off x="609600" y="1600202"/>
            <a:ext cx="10972800" cy="416559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Freeform 5"/>
          <p:cNvSpPr/>
          <p:nvPr userDrawn="1">
            <p:custDataLst>
              <p:tags r:id="rId8"/>
            </p:custDataLst>
          </p:nvPr>
        </p:nvSpPr>
        <p:spPr bwMode="auto">
          <a:xfrm rot="5400000">
            <a:off x="11246809" y="6043601"/>
            <a:ext cx="541580" cy="4799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gradFill>
          <a:ln w="12700">
            <a:gradFill flip="none" rotWithShape="1">
              <a:gsLst>
                <a:gs pos="0">
                  <a:schemeClr val="bg1"/>
                </a:gs>
                <a:gs pos="100000">
                  <a:schemeClr val="bg1">
                    <a:lumMod val="80000"/>
                  </a:schemeClr>
                </a:gs>
              </a:gsLst>
              <a:lin ang="18900000" scaled="0"/>
            </a:gradFill>
          </a:ln>
          <a:effectLst>
            <a:outerShdw blurRad="165100" dist="76200" dir="2700000" algn="tl" rotWithShape="0">
              <a:prstClr val="black">
                <a:alpha val="30000"/>
              </a:prstClr>
            </a:outerShdw>
          </a:effectLst>
        </p:spPr>
        <p:txBody>
          <a:bodyPr vert="horz" wrap="square" lIns="91440" tIns="45720" rIns="91440" bIns="45720" numCol="1" anchor="t" anchorCtr="0" compatLnSpc="1"/>
          <a:lstStyle/>
          <a:p>
            <a:endParaRPr lang="zh-CN" altLang="en-US">
              <a:solidFill>
                <a:prstClr val="black"/>
              </a:solidFill>
            </a:endParaRPr>
          </a:p>
        </p:txBody>
      </p:sp>
      <p:sp>
        <p:nvSpPr>
          <p:cNvPr id="4" name="Date Placeholder 3"/>
          <p:cNvSpPr>
            <a:spLocks noGrp="1"/>
          </p:cNvSpPr>
          <p:nvPr>
            <p:ph type="dt" sz="half" idx="2"/>
            <p:custDataLst>
              <p:tags r:id="rId9"/>
            </p:custDataLst>
          </p:nvPr>
        </p:nvSpPr>
        <p:spPr>
          <a:xfrm>
            <a:off x="8940800" y="177800"/>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A6620504-D840-6A40-90BC-6F3747762FA2}" type="datetime1">
              <a:rPr lang="en-US" smtClean="0">
                <a:solidFill>
                  <a:prstClr val="black">
                    <a:tint val="75000"/>
                  </a:prstClr>
                </a:solidFill>
              </a:rPr>
              <a:t>5/28/2021</a:t>
            </a:fld>
            <a:endParaRPr lang="en-US">
              <a:solidFill>
                <a:prstClr val="black">
                  <a:tint val="75000"/>
                </a:prstClr>
              </a:solidFill>
            </a:endParaRPr>
          </a:p>
        </p:txBody>
      </p:sp>
      <p:sp>
        <p:nvSpPr>
          <p:cNvPr id="5" name="Footer Placeholder 4"/>
          <p:cNvSpPr>
            <a:spLocks noGrp="1"/>
          </p:cNvSpPr>
          <p:nvPr>
            <p:ph type="ftr" sz="quarter" idx="3"/>
            <p:custDataLst>
              <p:tags r:id="rId10"/>
            </p:custDataLst>
          </p:nvPr>
        </p:nvSpPr>
        <p:spPr>
          <a:xfrm>
            <a:off x="4165600" y="6332538"/>
            <a:ext cx="3860800" cy="365125"/>
          </a:xfrm>
          <a:prstGeom prst="rect">
            <a:avLst/>
          </a:prstGeom>
        </p:spPr>
        <p:txBody>
          <a:bodyPr vert="horz" lIns="91440" tIns="45720" rIns="91440" bIns="45720" rtlCol="0" anchor="ctr"/>
          <a:lstStyle>
            <a:lvl1pPr algn="ctr">
              <a:defRPr sz="1600">
                <a:solidFill>
                  <a:schemeClr val="bg1">
                    <a:lumMod val="65000"/>
                  </a:schemeClr>
                </a:solidFill>
              </a:defRPr>
            </a:lvl1pPr>
          </a:lstStyle>
          <a:p>
            <a:endParaRPr lang="en-US">
              <a:solidFill>
                <a:prstClr val="white">
                  <a:lumMod val="65000"/>
                </a:prstClr>
              </a:solidFill>
            </a:endParaRPr>
          </a:p>
        </p:txBody>
      </p:sp>
      <p:cxnSp>
        <p:nvCxnSpPr>
          <p:cNvPr id="9" name="Straight Connector 8"/>
          <p:cNvCxnSpPr/>
          <p:nvPr userDrawn="1">
            <p:custDataLst>
              <p:tags r:id="rId11"/>
            </p:custDataLst>
          </p:nvPr>
        </p:nvCxnSpPr>
        <p:spPr>
          <a:xfrm>
            <a:off x="812800" y="6273801"/>
            <a:ext cx="10464800" cy="19599"/>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custDataLst>
              <p:tags r:id="rId12"/>
            </p:custDataLst>
          </p:nvPr>
        </p:nvSpPr>
        <p:spPr>
          <a:xfrm>
            <a:off x="11282884" y="6144296"/>
            <a:ext cx="480000" cy="304800"/>
          </a:xfrm>
          <a:prstGeom prst="rect">
            <a:avLst/>
          </a:prstGeom>
        </p:spPr>
        <p:txBody>
          <a:bodyPr vert="horz" lIns="91440" tIns="45720" rIns="91440" bIns="45720"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fld id="{857B18ED-D931-45F4-8873-1BEDAB4DC03E}" type="slidenum">
              <a:rPr lang="en-US" smtClean="0">
                <a:solidFill>
                  <a:prstClr val="black">
                    <a:lumMod val="50000"/>
                    <a:lumOff val="50000"/>
                  </a:prstClr>
                </a:solidFill>
              </a:rPr>
              <a:t>‹#›</a:t>
            </a:fld>
            <a:endParaRPr lang="en-US">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hf hdr="0" ftr="0" dt="0"/>
  <p:txStyles>
    <p:titleStyle>
      <a:lvl1pPr algn="l" defTabSz="1218565" rtl="0" eaLnBrk="1" latinLnBrk="0" hangingPunct="1">
        <a:spcBef>
          <a:spcPct val="0"/>
        </a:spcBef>
        <a:buNone/>
        <a:defRPr sz="4535"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665"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135"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865"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865"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89.xml"/><Relationship Id="rId7" Type="http://schemas.openxmlformats.org/officeDocument/2006/relationships/slideLayout" Target="../slideLayouts/slideLayout4.xml"/><Relationship Id="rId2" Type="http://schemas.openxmlformats.org/officeDocument/2006/relationships/tags" Target="../tags/tag88.xml"/><Relationship Id="rId1" Type="http://schemas.openxmlformats.org/officeDocument/2006/relationships/tags" Target="../tags/tag87.xml"/><Relationship Id="rId6" Type="http://schemas.openxmlformats.org/officeDocument/2006/relationships/tags" Target="../tags/tag92.xml"/><Relationship Id="rId5" Type="http://schemas.openxmlformats.org/officeDocument/2006/relationships/tags" Target="../tags/tag91.xml"/><Relationship Id="rId4" Type="http://schemas.openxmlformats.org/officeDocument/2006/relationships/tags" Target="../tags/tag90.xml"/></Relationships>
</file>

<file path=ppt/slides/_rels/slide10.xml.rels><?xml version="1.0" encoding="UTF-8" standalone="yes"?>
<Relationships xmlns="http://schemas.openxmlformats.org/package/2006/relationships"><Relationship Id="rId8" Type="http://schemas.openxmlformats.org/officeDocument/2006/relationships/tags" Target="../tags/tag178.xml"/><Relationship Id="rId3" Type="http://schemas.openxmlformats.org/officeDocument/2006/relationships/tags" Target="../tags/tag173.xml"/><Relationship Id="rId7" Type="http://schemas.openxmlformats.org/officeDocument/2006/relationships/tags" Target="../tags/tag177.xml"/><Relationship Id="rId2" Type="http://schemas.openxmlformats.org/officeDocument/2006/relationships/tags" Target="../tags/tag172.xml"/><Relationship Id="rId1" Type="http://schemas.openxmlformats.org/officeDocument/2006/relationships/tags" Target="../tags/tag171.xml"/><Relationship Id="rId6" Type="http://schemas.openxmlformats.org/officeDocument/2006/relationships/tags" Target="../tags/tag176.xml"/><Relationship Id="rId5" Type="http://schemas.openxmlformats.org/officeDocument/2006/relationships/tags" Target="../tags/tag175.xml"/><Relationship Id="rId4" Type="http://schemas.openxmlformats.org/officeDocument/2006/relationships/tags" Target="../tags/tag174.xml"/><Relationship Id="rId9"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tags" Target="../tags/tag186.xml"/><Relationship Id="rId3" Type="http://schemas.openxmlformats.org/officeDocument/2006/relationships/tags" Target="../tags/tag181.xml"/><Relationship Id="rId7" Type="http://schemas.openxmlformats.org/officeDocument/2006/relationships/tags" Target="../tags/tag185.xml"/><Relationship Id="rId12" Type="http://schemas.openxmlformats.org/officeDocument/2006/relationships/image" Target="../media/image11.png"/><Relationship Id="rId2" Type="http://schemas.openxmlformats.org/officeDocument/2006/relationships/tags" Target="../tags/tag180.xml"/><Relationship Id="rId1" Type="http://schemas.openxmlformats.org/officeDocument/2006/relationships/tags" Target="../tags/tag179.xml"/><Relationship Id="rId6" Type="http://schemas.openxmlformats.org/officeDocument/2006/relationships/tags" Target="../tags/tag184.xml"/><Relationship Id="rId11" Type="http://schemas.openxmlformats.org/officeDocument/2006/relationships/notesSlide" Target="../notesSlides/notesSlide4.xml"/><Relationship Id="rId5" Type="http://schemas.openxmlformats.org/officeDocument/2006/relationships/tags" Target="../tags/tag183.xml"/><Relationship Id="rId10" Type="http://schemas.openxmlformats.org/officeDocument/2006/relationships/slideLayout" Target="../slideLayouts/slideLayout4.xml"/><Relationship Id="rId4" Type="http://schemas.openxmlformats.org/officeDocument/2006/relationships/tags" Target="../tags/tag182.xml"/><Relationship Id="rId9" Type="http://schemas.openxmlformats.org/officeDocument/2006/relationships/tags" Target="../tags/tag187.xml"/></Relationships>
</file>

<file path=ppt/slides/_rels/slide12.xml.rels><?xml version="1.0" encoding="UTF-8" standalone="yes"?>
<Relationships xmlns="http://schemas.openxmlformats.org/package/2006/relationships"><Relationship Id="rId8" Type="http://schemas.openxmlformats.org/officeDocument/2006/relationships/notesSlide" Target="../notesSlides/notesSlide5.xml"/><Relationship Id="rId3" Type="http://schemas.openxmlformats.org/officeDocument/2006/relationships/tags" Target="../tags/tag193.xml"/><Relationship Id="rId7" Type="http://schemas.openxmlformats.org/officeDocument/2006/relationships/slideLayout" Target="../slideLayouts/slideLayout4.xml"/><Relationship Id="rId2" Type="http://schemas.openxmlformats.org/officeDocument/2006/relationships/tags" Target="../tags/tag192.xml"/><Relationship Id="rId1" Type="http://schemas.openxmlformats.org/officeDocument/2006/relationships/tags" Target="../tags/tag191.xml"/><Relationship Id="rId6" Type="http://schemas.openxmlformats.org/officeDocument/2006/relationships/tags" Target="../tags/tag196.xml"/><Relationship Id="rId5" Type="http://schemas.openxmlformats.org/officeDocument/2006/relationships/tags" Target="../tags/tag195.xml"/><Relationship Id="rId4" Type="http://schemas.openxmlformats.org/officeDocument/2006/relationships/tags" Target="../tags/tag194.xml"/><Relationship Id="rId9" Type="http://schemas.openxmlformats.org/officeDocument/2006/relationships/image" Target="../media/image12.png"/></Relationships>
</file>

<file path=ppt/slides/_rels/slide13.xml.rels><?xml version="1.0" encoding="UTF-8" standalone="yes"?>
<Relationships xmlns="http://schemas.openxmlformats.org/package/2006/relationships"><Relationship Id="rId8" Type="http://schemas.openxmlformats.org/officeDocument/2006/relationships/tags" Target="../tags/tag207.xml"/><Relationship Id="rId3" Type="http://schemas.openxmlformats.org/officeDocument/2006/relationships/tags" Target="../tags/tag202.xml"/><Relationship Id="rId7" Type="http://schemas.openxmlformats.org/officeDocument/2006/relationships/tags" Target="../tags/tag206.xml"/><Relationship Id="rId2" Type="http://schemas.openxmlformats.org/officeDocument/2006/relationships/tags" Target="../tags/tag201.xml"/><Relationship Id="rId1" Type="http://schemas.openxmlformats.org/officeDocument/2006/relationships/tags" Target="../tags/tag200.xml"/><Relationship Id="rId6" Type="http://schemas.openxmlformats.org/officeDocument/2006/relationships/tags" Target="../tags/tag205.xml"/><Relationship Id="rId5" Type="http://schemas.openxmlformats.org/officeDocument/2006/relationships/tags" Target="../tags/tag204.xml"/><Relationship Id="rId10" Type="http://schemas.openxmlformats.org/officeDocument/2006/relationships/notesSlide" Target="../notesSlides/notesSlide6.xml"/><Relationship Id="rId4" Type="http://schemas.openxmlformats.org/officeDocument/2006/relationships/tags" Target="../tags/tag203.xml"/><Relationship Id="rId9"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8" Type="http://schemas.openxmlformats.org/officeDocument/2006/relationships/notesSlide" Target="../notesSlides/notesSlide7.xml"/><Relationship Id="rId3" Type="http://schemas.openxmlformats.org/officeDocument/2006/relationships/tags" Target="../tags/tag213.xml"/><Relationship Id="rId7" Type="http://schemas.openxmlformats.org/officeDocument/2006/relationships/slideLayout" Target="../slideLayouts/slideLayout4.xml"/><Relationship Id="rId2" Type="http://schemas.openxmlformats.org/officeDocument/2006/relationships/tags" Target="../tags/tag212.xml"/><Relationship Id="rId1" Type="http://schemas.openxmlformats.org/officeDocument/2006/relationships/tags" Target="../tags/tag211.xml"/><Relationship Id="rId6" Type="http://schemas.openxmlformats.org/officeDocument/2006/relationships/tags" Target="../tags/tag216.xml"/><Relationship Id="rId5" Type="http://schemas.openxmlformats.org/officeDocument/2006/relationships/tags" Target="../tags/tag215.xml"/><Relationship Id="rId4" Type="http://schemas.openxmlformats.org/officeDocument/2006/relationships/tags" Target="../tags/tag214.xml"/><Relationship Id="rId9" Type="http://schemas.openxmlformats.org/officeDocument/2006/relationships/image" Target="../media/image13.jpeg"/></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4.xml"/><Relationship Id="rId3" Type="http://schemas.openxmlformats.org/officeDocument/2006/relationships/tags" Target="../tags/tag222.xml"/><Relationship Id="rId7" Type="http://schemas.openxmlformats.org/officeDocument/2006/relationships/tags" Target="../tags/tag226.xml"/><Relationship Id="rId2" Type="http://schemas.openxmlformats.org/officeDocument/2006/relationships/tags" Target="../tags/tag221.xml"/><Relationship Id="rId1" Type="http://schemas.openxmlformats.org/officeDocument/2006/relationships/tags" Target="../tags/tag220.xml"/><Relationship Id="rId6" Type="http://schemas.openxmlformats.org/officeDocument/2006/relationships/tags" Target="../tags/tag225.xml"/><Relationship Id="rId5" Type="http://schemas.openxmlformats.org/officeDocument/2006/relationships/tags" Target="../tags/tag224.xml"/><Relationship Id="rId10" Type="http://schemas.openxmlformats.org/officeDocument/2006/relationships/image" Target="../media/image14.png"/><Relationship Id="rId4" Type="http://schemas.openxmlformats.org/officeDocument/2006/relationships/tags" Target="../tags/tag223.xml"/><Relationship Id="rId9"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3" Type="http://schemas.openxmlformats.org/officeDocument/2006/relationships/tags" Target="../tags/tag232.xml"/><Relationship Id="rId2" Type="http://schemas.openxmlformats.org/officeDocument/2006/relationships/tags" Target="../tags/tag231.xml"/><Relationship Id="rId1" Type="http://schemas.openxmlformats.org/officeDocument/2006/relationships/tags" Target="../tags/tag230.xml"/><Relationship Id="rId4"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8" Type="http://schemas.openxmlformats.org/officeDocument/2006/relationships/tags" Target="../tags/tag240.xml"/><Relationship Id="rId13" Type="http://schemas.openxmlformats.org/officeDocument/2006/relationships/tags" Target="../tags/tag245.xml"/><Relationship Id="rId18" Type="http://schemas.openxmlformats.org/officeDocument/2006/relationships/image" Target="../media/image15.png"/><Relationship Id="rId3" Type="http://schemas.openxmlformats.org/officeDocument/2006/relationships/tags" Target="../tags/tag235.xml"/><Relationship Id="rId7" Type="http://schemas.openxmlformats.org/officeDocument/2006/relationships/tags" Target="../tags/tag239.xml"/><Relationship Id="rId12" Type="http://schemas.openxmlformats.org/officeDocument/2006/relationships/tags" Target="../tags/tag244.xml"/><Relationship Id="rId17" Type="http://schemas.openxmlformats.org/officeDocument/2006/relationships/notesSlide" Target="../notesSlides/notesSlide9.xml"/><Relationship Id="rId2" Type="http://schemas.openxmlformats.org/officeDocument/2006/relationships/tags" Target="../tags/tag234.xml"/><Relationship Id="rId16" Type="http://schemas.openxmlformats.org/officeDocument/2006/relationships/slideLayout" Target="../slideLayouts/slideLayout4.xml"/><Relationship Id="rId1" Type="http://schemas.openxmlformats.org/officeDocument/2006/relationships/tags" Target="../tags/tag233.xml"/><Relationship Id="rId6" Type="http://schemas.openxmlformats.org/officeDocument/2006/relationships/tags" Target="../tags/tag238.xml"/><Relationship Id="rId11" Type="http://schemas.openxmlformats.org/officeDocument/2006/relationships/tags" Target="../tags/tag243.xml"/><Relationship Id="rId5" Type="http://schemas.openxmlformats.org/officeDocument/2006/relationships/tags" Target="../tags/tag237.xml"/><Relationship Id="rId15" Type="http://schemas.openxmlformats.org/officeDocument/2006/relationships/tags" Target="../tags/tag247.xml"/><Relationship Id="rId10" Type="http://schemas.openxmlformats.org/officeDocument/2006/relationships/tags" Target="../tags/tag242.xml"/><Relationship Id="rId4" Type="http://schemas.openxmlformats.org/officeDocument/2006/relationships/tags" Target="../tags/tag236.xml"/><Relationship Id="rId9" Type="http://schemas.openxmlformats.org/officeDocument/2006/relationships/tags" Target="../tags/tag241.xml"/><Relationship Id="rId14" Type="http://schemas.openxmlformats.org/officeDocument/2006/relationships/tags" Target="../tags/tag246.xml"/></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0.xml"/><Relationship Id="rId3" Type="http://schemas.openxmlformats.org/officeDocument/2006/relationships/tags" Target="../tags/tag253.xml"/><Relationship Id="rId7" Type="http://schemas.openxmlformats.org/officeDocument/2006/relationships/slideLayout" Target="../slideLayouts/slideLayout4.xml"/><Relationship Id="rId2" Type="http://schemas.openxmlformats.org/officeDocument/2006/relationships/tags" Target="../tags/tag252.xml"/><Relationship Id="rId1" Type="http://schemas.openxmlformats.org/officeDocument/2006/relationships/tags" Target="../tags/tag251.xml"/><Relationship Id="rId6" Type="http://schemas.openxmlformats.org/officeDocument/2006/relationships/tags" Target="../tags/tag256.xml"/><Relationship Id="rId5" Type="http://schemas.openxmlformats.org/officeDocument/2006/relationships/tags" Target="../tags/tag255.xml"/><Relationship Id="rId4" Type="http://schemas.openxmlformats.org/officeDocument/2006/relationships/tags" Target="../tags/tag254.xml"/><Relationship Id="rId9" Type="http://schemas.openxmlformats.org/officeDocument/2006/relationships/image" Target="../media/image16.png"/></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4.xml"/><Relationship Id="rId3" Type="http://schemas.openxmlformats.org/officeDocument/2006/relationships/tags" Target="../tags/tag262.xml"/><Relationship Id="rId7" Type="http://schemas.openxmlformats.org/officeDocument/2006/relationships/tags" Target="../tags/tag266.xml"/><Relationship Id="rId2" Type="http://schemas.openxmlformats.org/officeDocument/2006/relationships/tags" Target="../tags/tag261.xml"/><Relationship Id="rId1" Type="http://schemas.openxmlformats.org/officeDocument/2006/relationships/tags" Target="../tags/tag260.xml"/><Relationship Id="rId6" Type="http://schemas.openxmlformats.org/officeDocument/2006/relationships/tags" Target="../tags/tag265.xml"/><Relationship Id="rId5" Type="http://schemas.openxmlformats.org/officeDocument/2006/relationships/tags" Target="../tags/tag264.xml"/><Relationship Id="rId10" Type="http://schemas.openxmlformats.org/officeDocument/2006/relationships/image" Target="../media/image17.png"/><Relationship Id="rId4" Type="http://schemas.openxmlformats.org/officeDocument/2006/relationships/tags" Target="../tags/tag263.xml"/><Relationship Id="rId9"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tags" Target="../tags/tag98.xml"/><Relationship Id="rId2" Type="http://schemas.openxmlformats.org/officeDocument/2006/relationships/tags" Target="../tags/tag97.xml"/><Relationship Id="rId1" Type="http://schemas.openxmlformats.org/officeDocument/2006/relationships/tags" Target="../tags/tag96.xml"/><Relationship Id="rId4"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8" Type="http://schemas.openxmlformats.org/officeDocument/2006/relationships/tags" Target="../tags/tag277.xml"/><Relationship Id="rId13" Type="http://schemas.openxmlformats.org/officeDocument/2006/relationships/tags" Target="../tags/tag282.xml"/><Relationship Id="rId18" Type="http://schemas.openxmlformats.org/officeDocument/2006/relationships/slideLayout" Target="../slideLayouts/slideLayout4.xml"/><Relationship Id="rId3" Type="http://schemas.openxmlformats.org/officeDocument/2006/relationships/tags" Target="../tags/tag272.xml"/><Relationship Id="rId7" Type="http://schemas.openxmlformats.org/officeDocument/2006/relationships/tags" Target="../tags/tag276.xml"/><Relationship Id="rId12" Type="http://schemas.openxmlformats.org/officeDocument/2006/relationships/tags" Target="../tags/tag281.xml"/><Relationship Id="rId17" Type="http://schemas.openxmlformats.org/officeDocument/2006/relationships/tags" Target="../tags/tag286.xml"/><Relationship Id="rId2" Type="http://schemas.openxmlformats.org/officeDocument/2006/relationships/tags" Target="../tags/tag271.xml"/><Relationship Id="rId16" Type="http://schemas.openxmlformats.org/officeDocument/2006/relationships/tags" Target="../tags/tag285.xml"/><Relationship Id="rId1" Type="http://schemas.openxmlformats.org/officeDocument/2006/relationships/tags" Target="../tags/tag270.xml"/><Relationship Id="rId6" Type="http://schemas.openxmlformats.org/officeDocument/2006/relationships/tags" Target="../tags/tag275.xml"/><Relationship Id="rId11" Type="http://schemas.openxmlformats.org/officeDocument/2006/relationships/tags" Target="../tags/tag280.xml"/><Relationship Id="rId5" Type="http://schemas.openxmlformats.org/officeDocument/2006/relationships/tags" Target="../tags/tag274.xml"/><Relationship Id="rId15" Type="http://schemas.openxmlformats.org/officeDocument/2006/relationships/tags" Target="../tags/tag284.xml"/><Relationship Id="rId10" Type="http://schemas.openxmlformats.org/officeDocument/2006/relationships/tags" Target="../tags/tag279.xml"/><Relationship Id="rId19" Type="http://schemas.openxmlformats.org/officeDocument/2006/relationships/notesSlide" Target="../notesSlides/notesSlide12.xml"/><Relationship Id="rId4" Type="http://schemas.openxmlformats.org/officeDocument/2006/relationships/tags" Target="../tags/tag273.xml"/><Relationship Id="rId9" Type="http://schemas.openxmlformats.org/officeDocument/2006/relationships/tags" Target="../tags/tag278.xml"/><Relationship Id="rId14" Type="http://schemas.openxmlformats.org/officeDocument/2006/relationships/tags" Target="../tags/tag283.xml"/></Relationships>
</file>

<file path=ppt/slides/_rels/slide21.xml.rels><?xml version="1.0" encoding="UTF-8" standalone="yes"?>
<Relationships xmlns="http://schemas.openxmlformats.org/package/2006/relationships"><Relationship Id="rId8" Type="http://schemas.openxmlformats.org/officeDocument/2006/relationships/tags" Target="../tags/tag297.xml"/><Relationship Id="rId13" Type="http://schemas.openxmlformats.org/officeDocument/2006/relationships/image" Target="../media/image18.jpeg"/><Relationship Id="rId3" Type="http://schemas.openxmlformats.org/officeDocument/2006/relationships/tags" Target="../tags/tag292.xml"/><Relationship Id="rId7" Type="http://schemas.openxmlformats.org/officeDocument/2006/relationships/tags" Target="../tags/tag296.xml"/><Relationship Id="rId12" Type="http://schemas.openxmlformats.org/officeDocument/2006/relationships/notesSlide" Target="../notesSlides/notesSlide13.xml"/><Relationship Id="rId2" Type="http://schemas.openxmlformats.org/officeDocument/2006/relationships/tags" Target="../tags/tag291.xml"/><Relationship Id="rId1" Type="http://schemas.openxmlformats.org/officeDocument/2006/relationships/tags" Target="../tags/tag290.xml"/><Relationship Id="rId6" Type="http://schemas.openxmlformats.org/officeDocument/2006/relationships/tags" Target="../tags/tag295.xml"/><Relationship Id="rId11" Type="http://schemas.openxmlformats.org/officeDocument/2006/relationships/slideLayout" Target="../slideLayouts/slideLayout4.xml"/><Relationship Id="rId5" Type="http://schemas.openxmlformats.org/officeDocument/2006/relationships/tags" Target="../tags/tag294.xml"/><Relationship Id="rId15" Type="http://schemas.openxmlformats.org/officeDocument/2006/relationships/image" Target="../media/image20.jpeg"/><Relationship Id="rId10" Type="http://schemas.openxmlformats.org/officeDocument/2006/relationships/tags" Target="../tags/tag299.xml"/><Relationship Id="rId4" Type="http://schemas.openxmlformats.org/officeDocument/2006/relationships/tags" Target="../tags/tag293.xml"/><Relationship Id="rId9" Type="http://schemas.openxmlformats.org/officeDocument/2006/relationships/tags" Target="../tags/tag298.xml"/><Relationship Id="rId14" Type="http://schemas.openxmlformats.org/officeDocument/2006/relationships/image" Target="../media/image19.jpeg"/></Relationships>
</file>

<file path=ppt/slides/_rels/slide22.xml.rels><?xml version="1.0" encoding="UTF-8" standalone="yes"?>
<Relationships xmlns="http://schemas.openxmlformats.org/package/2006/relationships"><Relationship Id="rId8" Type="http://schemas.openxmlformats.org/officeDocument/2006/relationships/slideLayout" Target="../slideLayouts/slideLayout4.xml"/><Relationship Id="rId3" Type="http://schemas.openxmlformats.org/officeDocument/2006/relationships/tags" Target="../tags/tag305.xml"/><Relationship Id="rId7" Type="http://schemas.openxmlformats.org/officeDocument/2006/relationships/tags" Target="../tags/tag309.xml"/><Relationship Id="rId2" Type="http://schemas.openxmlformats.org/officeDocument/2006/relationships/tags" Target="../tags/tag304.xml"/><Relationship Id="rId1" Type="http://schemas.openxmlformats.org/officeDocument/2006/relationships/tags" Target="../tags/tag303.xml"/><Relationship Id="rId6" Type="http://schemas.openxmlformats.org/officeDocument/2006/relationships/tags" Target="../tags/tag308.xml"/><Relationship Id="rId5" Type="http://schemas.openxmlformats.org/officeDocument/2006/relationships/tags" Target="../tags/tag307.xml"/><Relationship Id="rId10" Type="http://schemas.openxmlformats.org/officeDocument/2006/relationships/image" Target="../media/image21.jpeg"/><Relationship Id="rId4" Type="http://schemas.openxmlformats.org/officeDocument/2006/relationships/tags" Target="../tags/tag306.xml"/><Relationship Id="rId9" Type="http://schemas.openxmlformats.org/officeDocument/2006/relationships/notesSlide" Target="../notesSlides/notesSlide14.xml"/></Relationships>
</file>

<file path=ppt/slides/_rels/slide23.xml.rels><?xml version="1.0" encoding="UTF-8" standalone="yes"?>
<Relationships xmlns="http://schemas.openxmlformats.org/package/2006/relationships"><Relationship Id="rId8" Type="http://schemas.openxmlformats.org/officeDocument/2006/relationships/tags" Target="../tags/tag320.xml"/><Relationship Id="rId3" Type="http://schemas.openxmlformats.org/officeDocument/2006/relationships/tags" Target="../tags/tag315.xml"/><Relationship Id="rId7" Type="http://schemas.openxmlformats.org/officeDocument/2006/relationships/tags" Target="../tags/tag319.xml"/><Relationship Id="rId2" Type="http://schemas.openxmlformats.org/officeDocument/2006/relationships/tags" Target="../tags/tag314.xml"/><Relationship Id="rId1" Type="http://schemas.openxmlformats.org/officeDocument/2006/relationships/tags" Target="../tags/tag313.xml"/><Relationship Id="rId6" Type="http://schemas.openxmlformats.org/officeDocument/2006/relationships/tags" Target="../tags/tag318.xml"/><Relationship Id="rId11" Type="http://schemas.openxmlformats.org/officeDocument/2006/relationships/image" Target="../media/image22.png"/><Relationship Id="rId5" Type="http://schemas.openxmlformats.org/officeDocument/2006/relationships/tags" Target="../tags/tag317.xml"/><Relationship Id="rId10" Type="http://schemas.openxmlformats.org/officeDocument/2006/relationships/notesSlide" Target="../notesSlides/notesSlide15.xml"/><Relationship Id="rId4" Type="http://schemas.openxmlformats.org/officeDocument/2006/relationships/tags" Target="../tags/tag316.xml"/><Relationship Id="rId9"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8" Type="http://schemas.openxmlformats.org/officeDocument/2006/relationships/tags" Target="../tags/tag331.xml"/><Relationship Id="rId3" Type="http://schemas.openxmlformats.org/officeDocument/2006/relationships/tags" Target="../tags/tag326.xml"/><Relationship Id="rId7" Type="http://schemas.openxmlformats.org/officeDocument/2006/relationships/tags" Target="../tags/tag330.xml"/><Relationship Id="rId12" Type="http://schemas.openxmlformats.org/officeDocument/2006/relationships/image" Target="../media/image24.jpeg"/><Relationship Id="rId2" Type="http://schemas.openxmlformats.org/officeDocument/2006/relationships/tags" Target="../tags/tag325.xml"/><Relationship Id="rId1" Type="http://schemas.openxmlformats.org/officeDocument/2006/relationships/tags" Target="../tags/tag324.xml"/><Relationship Id="rId6" Type="http://schemas.openxmlformats.org/officeDocument/2006/relationships/tags" Target="../tags/tag329.xml"/><Relationship Id="rId11" Type="http://schemas.openxmlformats.org/officeDocument/2006/relationships/image" Target="../media/image23.jpeg"/><Relationship Id="rId5" Type="http://schemas.openxmlformats.org/officeDocument/2006/relationships/tags" Target="../tags/tag328.xml"/><Relationship Id="rId10" Type="http://schemas.openxmlformats.org/officeDocument/2006/relationships/notesSlide" Target="../notesSlides/notesSlide16.xml"/><Relationship Id="rId4" Type="http://schemas.openxmlformats.org/officeDocument/2006/relationships/tags" Target="../tags/tag327.xml"/><Relationship Id="rId9"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8" Type="http://schemas.openxmlformats.org/officeDocument/2006/relationships/tags" Target="../tags/tag342.xml"/><Relationship Id="rId3" Type="http://schemas.openxmlformats.org/officeDocument/2006/relationships/tags" Target="../tags/tag337.xml"/><Relationship Id="rId7" Type="http://schemas.openxmlformats.org/officeDocument/2006/relationships/tags" Target="../tags/tag341.xml"/><Relationship Id="rId2" Type="http://schemas.openxmlformats.org/officeDocument/2006/relationships/tags" Target="../tags/tag336.xml"/><Relationship Id="rId1" Type="http://schemas.openxmlformats.org/officeDocument/2006/relationships/tags" Target="../tags/tag335.xml"/><Relationship Id="rId6" Type="http://schemas.openxmlformats.org/officeDocument/2006/relationships/tags" Target="../tags/tag340.xml"/><Relationship Id="rId11" Type="http://schemas.openxmlformats.org/officeDocument/2006/relationships/image" Target="../media/image25.png"/><Relationship Id="rId5" Type="http://schemas.openxmlformats.org/officeDocument/2006/relationships/tags" Target="../tags/tag339.xml"/><Relationship Id="rId10" Type="http://schemas.openxmlformats.org/officeDocument/2006/relationships/notesSlide" Target="../notesSlides/notesSlide17.xml"/><Relationship Id="rId4" Type="http://schemas.openxmlformats.org/officeDocument/2006/relationships/tags" Target="../tags/tag338.xml"/><Relationship Id="rId9"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tags" Target="../tags/tag348.xml"/><Relationship Id="rId2" Type="http://schemas.openxmlformats.org/officeDocument/2006/relationships/tags" Target="../tags/tag347.xml"/><Relationship Id="rId1" Type="http://schemas.openxmlformats.org/officeDocument/2006/relationships/tags" Target="../tags/tag346.xml"/><Relationship Id="rId4"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8" Type="http://schemas.openxmlformats.org/officeDocument/2006/relationships/slideLayout" Target="../slideLayouts/slideLayout4.xml"/><Relationship Id="rId3" Type="http://schemas.openxmlformats.org/officeDocument/2006/relationships/tags" Target="../tags/tag351.xml"/><Relationship Id="rId7" Type="http://schemas.openxmlformats.org/officeDocument/2006/relationships/tags" Target="../tags/tag355.xml"/><Relationship Id="rId2" Type="http://schemas.openxmlformats.org/officeDocument/2006/relationships/tags" Target="../tags/tag350.xml"/><Relationship Id="rId1" Type="http://schemas.openxmlformats.org/officeDocument/2006/relationships/tags" Target="../tags/tag349.xml"/><Relationship Id="rId6" Type="http://schemas.openxmlformats.org/officeDocument/2006/relationships/tags" Target="../tags/tag354.xml"/><Relationship Id="rId5" Type="http://schemas.openxmlformats.org/officeDocument/2006/relationships/tags" Target="../tags/tag353.xml"/><Relationship Id="rId4" Type="http://schemas.openxmlformats.org/officeDocument/2006/relationships/tags" Target="../tags/tag352.xml"/></Relationships>
</file>

<file path=ppt/slides/_rels/slide28.xml.rels><?xml version="1.0" encoding="UTF-8" standalone="yes"?>
<Relationships xmlns="http://schemas.openxmlformats.org/package/2006/relationships"><Relationship Id="rId8" Type="http://schemas.openxmlformats.org/officeDocument/2006/relationships/tags" Target="../tags/tag363.xml"/><Relationship Id="rId13" Type="http://schemas.openxmlformats.org/officeDocument/2006/relationships/image" Target="../media/image26.png"/><Relationship Id="rId3" Type="http://schemas.openxmlformats.org/officeDocument/2006/relationships/tags" Target="../tags/tag358.xml"/><Relationship Id="rId7" Type="http://schemas.openxmlformats.org/officeDocument/2006/relationships/tags" Target="../tags/tag362.xml"/><Relationship Id="rId12" Type="http://schemas.openxmlformats.org/officeDocument/2006/relationships/notesSlide" Target="../notesSlides/notesSlide18.xml"/><Relationship Id="rId2" Type="http://schemas.openxmlformats.org/officeDocument/2006/relationships/tags" Target="../tags/tag357.xml"/><Relationship Id="rId1" Type="http://schemas.openxmlformats.org/officeDocument/2006/relationships/tags" Target="../tags/tag356.xml"/><Relationship Id="rId6" Type="http://schemas.openxmlformats.org/officeDocument/2006/relationships/tags" Target="../tags/tag361.xml"/><Relationship Id="rId11" Type="http://schemas.openxmlformats.org/officeDocument/2006/relationships/slideLayout" Target="../slideLayouts/slideLayout4.xml"/><Relationship Id="rId5" Type="http://schemas.openxmlformats.org/officeDocument/2006/relationships/tags" Target="../tags/tag360.xml"/><Relationship Id="rId10" Type="http://schemas.openxmlformats.org/officeDocument/2006/relationships/tags" Target="../tags/tag365.xml"/><Relationship Id="rId4" Type="http://schemas.openxmlformats.org/officeDocument/2006/relationships/tags" Target="../tags/tag359.xml"/><Relationship Id="rId9" Type="http://schemas.openxmlformats.org/officeDocument/2006/relationships/tags" Target="../tags/tag364.xml"/></Relationships>
</file>

<file path=ppt/slides/_rels/slide29.xml.rels><?xml version="1.0" encoding="UTF-8" standalone="yes"?>
<Relationships xmlns="http://schemas.openxmlformats.org/package/2006/relationships"><Relationship Id="rId8" Type="http://schemas.openxmlformats.org/officeDocument/2006/relationships/tags" Target="../tags/tag376.xml"/><Relationship Id="rId3" Type="http://schemas.openxmlformats.org/officeDocument/2006/relationships/tags" Target="../tags/tag371.xml"/><Relationship Id="rId7" Type="http://schemas.openxmlformats.org/officeDocument/2006/relationships/tags" Target="../tags/tag375.xml"/><Relationship Id="rId12" Type="http://schemas.openxmlformats.org/officeDocument/2006/relationships/slideLayout" Target="../slideLayouts/slideLayout4.xml"/><Relationship Id="rId2" Type="http://schemas.openxmlformats.org/officeDocument/2006/relationships/tags" Target="../tags/tag370.xml"/><Relationship Id="rId1" Type="http://schemas.openxmlformats.org/officeDocument/2006/relationships/tags" Target="../tags/tag369.xml"/><Relationship Id="rId6" Type="http://schemas.openxmlformats.org/officeDocument/2006/relationships/tags" Target="../tags/tag374.xml"/><Relationship Id="rId11" Type="http://schemas.openxmlformats.org/officeDocument/2006/relationships/tags" Target="../tags/tag379.xml"/><Relationship Id="rId5" Type="http://schemas.openxmlformats.org/officeDocument/2006/relationships/tags" Target="../tags/tag373.xml"/><Relationship Id="rId10" Type="http://schemas.openxmlformats.org/officeDocument/2006/relationships/tags" Target="../tags/tag378.xml"/><Relationship Id="rId4" Type="http://schemas.openxmlformats.org/officeDocument/2006/relationships/tags" Target="../tags/tag372.xml"/><Relationship Id="rId9" Type="http://schemas.openxmlformats.org/officeDocument/2006/relationships/tags" Target="../tags/tag377.xml"/></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4.xml"/><Relationship Id="rId3" Type="http://schemas.openxmlformats.org/officeDocument/2006/relationships/tags" Target="../tags/tag101.xml"/><Relationship Id="rId7" Type="http://schemas.openxmlformats.org/officeDocument/2006/relationships/tags" Target="../tags/tag105.xml"/><Relationship Id="rId2" Type="http://schemas.openxmlformats.org/officeDocument/2006/relationships/tags" Target="../tags/tag100.xml"/><Relationship Id="rId1" Type="http://schemas.openxmlformats.org/officeDocument/2006/relationships/tags" Target="../tags/tag99.xml"/><Relationship Id="rId6" Type="http://schemas.openxmlformats.org/officeDocument/2006/relationships/tags" Target="../tags/tag104.xml"/><Relationship Id="rId5" Type="http://schemas.openxmlformats.org/officeDocument/2006/relationships/tags" Target="../tags/tag103.xml"/><Relationship Id="rId10" Type="http://schemas.openxmlformats.org/officeDocument/2006/relationships/image" Target="../media/image6.jpeg"/><Relationship Id="rId4" Type="http://schemas.openxmlformats.org/officeDocument/2006/relationships/tags" Target="../tags/tag102.xml"/><Relationship Id="rId9" Type="http://schemas.openxmlformats.org/officeDocument/2006/relationships/image" Target="../media/image5.png"/></Relationships>
</file>

<file path=ppt/slides/_rels/slide30.xml.rels><?xml version="1.0" encoding="UTF-8" standalone="yes"?>
<Relationships xmlns="http://schemas.openxmlformats.org/package/2006/relationships"><Relationship Id="rId13" Type="http://schemas.openxmlformats.org/officeDocument/2006/relationships/tags" Target="../tags/tag392.xml"/><Relationship Id="rId18" Type="http://schemas.openxmlformats.org/officeDocument/2006/relationships/tags" Target="../tags/tag397.xml"/><Relationship Id="rId26" Type="http://schemas.openxmlformats.org/officeDocument/2006/relationships/tags" Target="../tags/tag405.xml"/><Relationship Id="rId21" Type="http://schemas.openxmlformats.org/officeDocument/2006/relationships/tags" Target="../tags/tag400.xml"/><Relationship Id="rId34" Type="http://schemas.openxmlformats.org/officeDocument/2006/relationships/notesSlide" Target="../notesSlides/notesSlide19.xml"/><Relationship Id="rId7" Type="http://schemas.openxmlformats.org/officeDocument/2006/relationships/tags" Target="../tags/tag386.xml"/><Relationship Id="rId12" Type="http://schemas.openxmlformats.org/officeDocument/2006/relationships/tags" Target="../tags/tag391.xml"/><Relationship Id="rId17" Type="http://schemas.openxmlformats.org/officeDocument/2006/relationships/tags" Target="../tags/tag396.xml"/><Relationship Id="rId25" Type="http://schemas.openxmlformats.org/officeDocument/2006/relationships/tags" Target="../tags/tag404.xml"/><Relationship Id="rId33" Type="http://schemas.openxmlformats.org/officeDocument/2006/relationships/slideLayout" Target="../slideLayouts/slideLayout4.xml"/><Relationship Id="rId38" Type="http://schemas.openxmlformats.org/officeDocument/2006/relationships/image" Target="../media/image30.png"/><Relationship Id="rId2" Type="http://schemas.openxmlformats.org/officeDocument/2006/relationships/tags" Target="../tags/tag381.xml"/><Relationship Id="rId16" Type="http://schemas.openxmlformats.org/officeDocument/2006/relationships/tags" Target="../tags/tag395.xml"/><Relationship Id="rId20" Type="http://schemas.openxmlformats.org/officeDocument/2006/relationships/tags" Target="../tags/tag399.xml"/><Relationship Id="rId29" Type="http://schemas.openxmlformats.org/officeDocument/2006/relationships/tags" Target="../tags/tag408.xml"/><Relationship Id="rId1" Type="http://schemas.openxmlformats.org/officeDocument/2006/relationships/tags" Target="../tags/tag380.xml"/><Relationship Id="rId6" Type="http://schemas.openxmlformats.org/officeDocument/2006/relationships/tags" Target="../tags/tag385.xml"/><Relationship Id="rId11" Type="http://schemas.openxmlformats.org/officeDocument/2006/relationships/tags" Target="../tags/tag390.xml"/><Relationship Id="rId24" Type="http://schemas.openxmlformats.org/officeDocument/2006/relationships/tags" Target="../tags/tag403.xml"/><Relationship Id="rId32" Type="http://schemas.openxmlformats.org/officeDocument/2006/relationships/tags" Target="../tags/tag411.xml"/><Relationship Id="rId37" Type="http://schemas.openxmlformats.org/officeDocument/2006/relationships/image" Target="../media/image29.png"/><Relationship Id="rId5" Type="http://schemas.openxmlformats.org/officeDocument/2006/relationships/tags" Target="../tags/tag384.xml"/><Relationship Id="rId15" Type="http://schemas.openxmlformats.org/officeDocument/2006/relationships/tags" Target="../tags/tag394.xml"/><Relationship Id="rId23" Type="http://schemas.openxmlformats.org/officeDocument/2006/relationships/tags" Target="../tags/tag402.xml"/><Relationship Id="rId28" Type="http://schemas.openxmlformats.org/officeDocument/2006/relationships/tags" Target="../tags/tag407.xml"/><Relationship Id="rId36" Type="http://schemas.openxmlformats.org/officeDocument/2006/relationships/image" Target="../media/image28.png"/><Relationship Id="rId10" Type="http://schemas.openxmlformats.org/officeDocument/2006/relationships/tags" Target="../tags/tag389.xml"/><Relationship Id="rId19" Type="http://schemas.openxmlformats.org/officeDocument/2006/relationships/tags" Target="../tags/tag398.xml"/><Relationship Id="rId31" Type="http://schemas.openxmlformats.org/officeDocument/2006/relationships/tags" Target="../tags/tag410.xml"/><Relationship Id="rId4" Type="http://schemas.openxmlformats.org/officeDocument/2006/relationships/tags" Target="../tags/tag383.xml"/><Relationship Id="rId9" Type="http://schemas.openxmlformats.org/officeDocument/2006/relationships/tags" Target="../tags/tag388.xml"/><Relationship Id="rId14" Type="http://schemas.openxmlformats.org/officeDocument/2006/relationships/tags" Target="../tags/tag393.xml"/><Relationship Id="rId22" Type="http://schemas.openxmlformats.org/officeDocument/2006/relationships/tags" Target="../tags/tag401.xml"/><Relationship Id="rId27" Type="http://schemas.openxmlformats.org/officeDocument/2006/relationships/tags" Target="../tags/tag406.xml"/><Relationship Id="rId30" Type="http://schemas.openxmlformats.org/officeDocument/2006/relationships/tags" Target="../tags/tag409.xml"/><Relationship Id="rId35" Type="http://schemas.openxmlformats.org/officeDocument/2006/relationships/image" Target="../media/image27.png"/><Relationship Id="rId8" Type="http://schemas.openxmlformats.org/officeDocument/2006/relationships/tags" Target="../tags/tag387.xml"/><Relationship Id="rId3" Type="http://schemas.openxmlformats.org/officeDocument/2006/relationships/tags" Target="../tags/tag382.xml"/></Relationships>
</file>

<file path=ppt/slides/_rels/slide31.xml.rels><?xml version="1.0" encoding="UTF-8" standalone="yes"?>
<Relationships xmlns="http://schemas.openxmlformats.org/package/2006/relationships"><Relationship Id="rId8" Type="http://schemas.openxmlformats.org/officeDocument/2006/relationships/tags" Target="../tags/tag422.xml"/><Relationship Id="rId13" Type="http://schemas.openxmlformats.org/officeDocument/2006/relationships/tags" Target="../tags/tag427.xml"/><Relationship Id="rId18" Type="http://schemas.openxmlformats.org/officeDocument/2006/relationships/image" Target="../media/image33.jpeg"/><Relationship Id="rId3" Type="http://schemas.openxmlformats.org/officeDocument/2006/relationships/tags" Target="../tags/tag417.xml"/><Relationship Id="rId7" Type="http://schemas.openxmlformats.org/officeDocument/2006/relationships/tags" Target="../tags/tag421.xml"/><Relationship Id="rId12" Type="http://schemas.openxmlformats.org/officeDocument/2006/relationships/tags" Target="../tags/tag426.xml"/><Relationship Id="rId17" Type="http://schemas.openxmlformats.org/officeDocument/2006/relationships/image" Target="../media/image32.png"/><Relationship Id="rId2" Type="http://schemas.openxmlformats.org/officeDocument/2006/relationships/tags" Target="../tags/tag416.xml"/><Relationship Id="rId16" Type="http://schemas.openxmlformats.org/officeDocument/2006/relationships/image" Target="../media/image31.png"/><Relationship Id="rId1" Type="http://schemas.openxmlformats.org/officeDocument/2006/relationships/tags" Target="../tags/tag415.xml"/><Relationship Id="rId6" Type="http://schemas.openxmlformats.org/officeDocument/2006/relationships/tags" Target="../tags/tag420.xml"/><Relationship Id="rId11" Type="http://schemas.openxmlformats.org/officeDocument/2006/relationships/tags" Target="../tags/tag425.xml"/><Relationship Id="rId5" Type="http://schemas.openxmlformats.org/officeDocument/2006/relationships/tags" Target="../tags/tag419.xml"/><Relationship Id="rId15" Type="http://schemas.openxmlformats.org/officeDocument/2006/relationships/notesSlide" Target="../notesSlides/notesSlide20.xml"/><Relationship Id="rId10" Type="http://schemas.openxmlformats.org/officeDocument/2006/relationships/tags" Target="../tags/tag424.xml"/><Relationship Id="rId19" Type="http://schemas.openxmlformats.org/officeDocument/2006/relationships/image" Target="../media/image34.png"/><Relationship Id="rId4" Type="http://schemas.openxmlformats.org/officeDocument/2006/relationships/tags" Target="../tags/tag418.xml"/><Relationship Id="rId9" Type="http://schemas.openxmlformats.org/officeDocument/2006/relationships/tags" Target="../tags/tag423.xml"/><Relationship Id="rId14"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3" Type="http://schemas.openxmlformats.org/officeDocument/2006/relationships/tags" Target="../tags/tag443.xml"/><Relationship Id="rId18" Type="http://schemas.openxmlformats.org/officeDocument/2006/relationships/tags" Target="../tags/tag448.xml"/><Relationship Id="rId26" Type="http://schemas.openxmlformats.org/officeDocument/2006/relationships/tags" Target="../tags/tag456.xml"/><Relationship Id="rId3" Type="http://schemas.openxmlformats.org/officeDocument/2006/relationships/tags" Target="../tags/tag433.xml"/><Relationship Id="rId21" Type="http://schemas.openxmlformats.org/officeDocument/2006/relationships/tags" Target="../tags/tag451.xml"/><Relationship Id="rId34" Type="http://schemas.openxmlformats.org/officeDocument/2006/relationships/image" Target="../media/image35.png"/><Relationship Id="rId7" Type="http://schemas.openxmlformats.org/officeDocument/2006/relationships/tags" Target="../tags/tag437.xml"/><Relationship Id="rId12" Type="http://schemas.openxmlformats.org/officeDocument/2006/relationships/tags" Target="../tags/tag442.xml"/><Relationship Id="rId17" Type="http://schemas.openxmlformats.org/officeDocument/2006/relationships/tags" Target="../tags/tag447.xml"/><Relationship Id="rId25" Type="http://schemas.openxmlformats.org/officeDocument/2006/relationships/tags" Target="../tags/tag455.xml"/><Relationship Id="rId33" Type="http://schemas.openxmlformats.org/officeDocument/2006/relationships/notesSlide" Target="../notesSlides/notesSlide21.xml"/><Relationship Id="rId2" Type="http://schemas.openxmlformats.org/officeDocument/2006/relationships/tags" Target="../tags/tag432.xml"/><Relationship Id="rId16" Type="http://schemas.openxmlformats.org/officeDocument/2006/relationships/tags" Target="../tags/tag446.xml"/><Relationship Id="rId20" Type="http://schemas.openxmlformats.org/officeDocument/2006/relationships/tags" Target="../tags/tag450.xml"/><Relationship Id="rId29" Type="http://schemas.openxmlformats.org/officeDocument/2006/relationships/tags" Target="../tags/tag459.xml"/><Relationship Id="rId1" Type="http://schemas.openxmlformats.org/officeDocument/2006/relationships/tags" Target="../tags/tag431.xml"/><Relationship Id="rId6" Type="http://schemas.openxmlformats.org/officeDocument/2006/relationships/tags" Target="../tags/tag436.xml"/><Relationship Id="rId11" Type="http://schemas.openxmlformats.org/officeDocument/2006/relationships/tags" Target="../tags/tag441.xml"/><Relationship Id="rId24" Type="http://schemas.openxmlformats.org/officeDocument/2006/relationships/tags" Target="../tags/tag454.xml"/><Relationship Id="rId32" Type="http://schemas.openxmlformats.org/officeDocument/2006/relationships/slideLayout" Target="../slideLayouts/slideLayout4.xml"/><Relationship Id="rId5" Type="http://schemas.openxmlformats.org/officeDocument/2006/relationships/tags" Target="../tags/tag435.xml"/><Relationship Id="rId15" Type="http://schemas.openxmlformats.org/officeDocument/2006/relationships/tags" Target="../tags/tag445.xml"/><Relationship Id="rId23" Type="http://schemas.openxmlformats.org/officeDocument/2006/relationships/tags" Target="../tags/tag453.xml"/><Relationship Id="rId28" Type="http://schemas.openxmlformats.org/officeDocument/2006/relationships/tags" Target="../tags/tag458.xml"/><Relationship Id="rId10" Type="http://schemas.openxmlformats.org/officeDocument/2006/relationships/tags" Target="../tags/tag440.xml"/><Relationship Id="rId19" Type="http://schemas.openxmlformats.org/officeDocument/2006/relationships/tags" Target="../tags/tag449.xml"/><Relationship Id="rId31" Type="http://schemas.openxmlformats.org/officeDocument/2006/relationships/tags" Target="../tags/tag461.xml"/><Relationship Id="rId4" Type="http://schemas.openxmlformats.org/officeDocument/2006/relationships/tags" Target="../tags/tag434.xml"/><Relationship Id="rId9" Type="http://schemas.openxmlformats.org/officeDocument/2006/relationships/tags" Target="../tags/tag439.xml"/><Relationship Id="rId14" Type="http://schemas.openxmlformats.org/officeDocument/2006/relationships/tags" Target="../tags/tag444.xml"/><Relationship Id="rId22" Type="http://schemas.openxmlformats.org/officeDocument/2006/relationships/tags" Target="../tags/tag452.xml"/><Relationship Id="rId27" Type="http://schemas.openxmlformats.org/officeDocument/2006/relationships/tags" Target="../tags/tag457.xml"/><Relationship Id="rId30" Type="http://schemas.openxmlformats.org/officeDocument/2006/relationships/tags" Target="../tags/tag460.xml"/><Relationship Id="rId35" Type="http://schemas.openxmlformats.org/officeDocument/2006/relationships/image" Target="../media/image36.png"/><Relationship Id="rId8" Type="http://schemas.openxmlformats.org/officeDocument/2006/relationships/tags" Target="../tags/tag438.xml"/></Relationships>
</file>

<file path=ppt/slides/_rels/slide33.xml.rels><?xml version="1.0" encoding="UTF-8" standalone="yes"?>
<Relationships xmlns="http://schemas.openxmlformats.org/package/2006/relationships"><Relationship Id="rId3" Type="http://schemas.openxmlformats.org/officeDocument/2006/relationships/tags" Target="../tags/tag467.xml"/><Relationship Id="rId2" Type="http://schemas.openxmlformats.org/officeDocument/2006/relationships/tags" Target="../tags/tag466.xml"/><Relationship Id="rId1" Type="http://schemas.openxmlformats.org/officeDocument/2006/relationships/tags" Target="../tags/tag465.xml"/><Relationship Id="rId5" Type="http://schemas.openxmlformats.org/officeDocument/2006/relationships/notesSlide" Target="../notesSlides/notesSlide22.xml"/><Relationship Id="rId4"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8" Type="http://schemas.openxmlformats.org/officeDocument/2006/relationships/tags" Target="../tags/tag478.xml"/><Relationship Id="rId3" Type="http://schemas.openxmlformats.org/officeDocument/2006/relationships/tags" Target="../tags/tag473.xml"/><Relationship Id="rId7" Type="http://schemas.openxmlformats.org/officeDocument/2006/relationships/tags" Target="../tags/tag477.xml"/><Relationship Id="rId12" Type="http://schemas.openxmlformats.org/officeDocument/2006/relationships/image" Target="../media/image38.png"/><Relationship Id="rId2" Type="http://schemas.openxmlformats.org/officeDocument/2006/relationships/tags" Target="../tags/tag472.xml"/><Relationship Id="rId1" Type="http://schemas.openxmlformats.org/officeDocument/2006/relationships/tags" Target="../tags/tag471.xml"/><Relationship Id="rId6" Type="http://schemas.openxmlformats.org/officeDocument/2006/relationships/tags" Target="../tags/tag476.xml"/><Relationship Id="rId11" Type="http://schemas.openxmlformats.org/officeDocument/2006/relationships/image" Target="../media/image37.png"/><Relationship Id="rId5" Type="http://schemas.openxmlformats.org/officeDocument/2006/relationships/tags" Target="../tags/tag475.xml"/><Relationship Id="rId10" Type="http://schemas.openxmlformats.org/officeDocument/2006/relationships/slideLayout" Target="../slideLayouts/slideLayout4.xml"/><Relationship Id="rId4" Type="http://schemas.openxmlformats.org/officeDocument/2006/relationships/tags" Target="../tags/tag474.xml"/><Relationship Id="rId9" Type="http://schemas.openxmlformats.org/officeDocument/2006/relationships/tags" Target="../tags/tag479.xml"/></Relationships>
</file>

<file path=ppt/slides/_rels/slide4.xml.rels><?xml version="1.0" encoding="UTF-8" standalone="yes"?>
<Relationships xmlns="http://schemas.openxmlformats.org/package/2006/relationships"><Relationship Id="rId8" Type="http://schemas.openxmlformats.org/officeDocument/2006/relationships/tags" Target="../tags/tag113.xml"/><Relationship Id="rId3" Type="http://schemas.openxmlformats.org/officeDocument/2006/relationships/tags" Target="../tags/tag108.xml"/><Relationship Id="rId7" Type="http://schemas.openxmlformats.org/officeDocument/2006/relationships/tags" Target="../tags/tag112.xml"/><Relationship Id="rId12" Type="http://schemas.openxmlformats.org/officeDocument/2006/relationships/image" Target="../media/image7.png"/><Relationship Id="rId2" Type="http://schemas.openxmlformats.org/officeDocument/2006/relationships/tags" Target="../tags/tag107.xml"/><Relationship Id="rId1" Type="http://schemas.openxmlformats.org/officeDocument/2006/relationships/tags" Target="../tags/tag106.xml"/><Relationship Id="rId6" Type="http://schemas.openxmlformats.org/officeDocument/2006/relationships/tags" Target="../tags/tag111.xml"/><Relationship Id="rId11" Type="http://schemas.openxmlformats.org/officeDocument/2006/relationships/slideLayout" Target="../slideLayouts/slideLayout4.xml"/><Relationship Id="rId5" Type="http://schemas.openxmlformats.org/officeDocument/2006/relationships/tags" Target="../tags/tag110.xml"/><Relationship Id="rId10" Type="http://schemas.openxmlformats.org/officeDocument/2006/relationships/tags" Target="../tags/tag115.xml"/><Relationship Id="rId4" Type="http://schemas.openxmlformats.org/officeDocument/2006/relationships/tags" Target="../tags/tag109.xml"/><Relationship Id="rId9" Type="http://schemas.openxmlformats.org/officeDocument/2006/relationships/tags" Target="../tags/tag114.xml"/></Relationships>
</file>

<file path=ppt/slides/_rels/slide5.xml.rels><?xml version="1.0" encoding="UTF-8" standalone="yes"?>
<Relationships xmlns="http://schemas.openxmlformats.org/package/2006/relationships"><Relationship Id="rId8" Type="http://schemas.openxmlformats.org/officeDocument/2006/relationships/tags" Target="../tags/tag123.xml"/><Relationship Id="rId3" Type="http://schemas.openxmlformats.org/officeDocument/2006/relationships/tags" Target="../tags/tag118.xml"/><Relationship Id="rId7" Type="http://schemas.openxmlformats.org/officeDocument/2006/relationships/tags" Target="../tags/tag122.xml"/><Relationship Id="rId2" Type="http://schemas.openxmlformats.org/officeDocument/2006/relationships/tags" Target="../tags/tag117.xml"/><Relationship Id="rId1" Type="http://schemas.openxmlformats.org/officeDocument/2006/relationships/tags" Target="../tags/tag116.xml"/><Relationship Id="rId6" Type="http://schemas.openxmlformats.org/officeDocument/2006/relationships/tags" Target="../tags/tag121.xml"/><Relationship Id="rId11" Type="http://schemas.openxmlformats.org/officeDocument/2006/relationships/image" Target="../media/image8.png"/><Relationship Id="rId5" Type="http://schemas.openxmlformats.org/officeDocument/2006/relationships/tags" Target="../tags/tag120.xml"/><Relationship Id="rId10" Type="http://schemas.openxmlformats.org/officeDocument/2006/relationships/notesSlide" Target="../notesSlides/notesSlide2.xml"/><Relationship Id="rId4" Type="http://schemas.openxmlformats.org/officeDocument/2006/relationships/tags" Target="../tags/tag119.xml"/><Relationship Id="rId9"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tags" Target="../tags/tag134.xml"/><Relationship Id="rId3" Type="http://schemas.openxmlformats.org/officeDocument/2006/relationships/tags" Target="../tags/tag129.xml"/><Relationship Id="rId7" Type="http://schemas.openxmlformats.org/officeDocument/2006/relationships/tags" Target="../tags/tag133.xml"/><Relationship Id="rId2" Type="http://schemas.openxmlformats.org/officeDocument/2006/relationships/tags" Target="../tags/tag128.xml"/><Relationship Id="rId1" Type="http://schemas.openxmlformats.org/officeDocument/2006/relationships/tags" Target="../tags/tag127.xml"/><Relationship Id="rId6" Type="http://schemas.openxmlformats.org/officeDocument/2006/relationships/tags" Target="../tags/tag132.xml"/><Relationship Id="rId11" Type="http://schemas.openxmlformats.org/officeDocument/2006/relationships/image" Target="../media/image9.png"/><Relationship Id="rId5" Type="http://schemas.openxmlformats.org/officeDocument/2006/relationships/tags" Target="../tags/tag131.xml"/><Relationship Id="rId10" Type="http://schemas.openxmlformats.org/officeDocument/2006/relationships/slideLayout" Target="../slideLayouts/slideLayout4.xml"/><Relationship Id="rId4" Type="http://schemas.openxmlformats.org/officeDocument/2006/relationships/tags" Target="../tags/tag130.xml"/><Relationship Id="rId9" Type="http://schemas.openxmlformats.org/officeDocument/2006/relationships/tags" Target="../tags/tag135.xml"/></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4.xml"/><Relationship Id="rId3" Type="http://schemas.openxmlformats.org/officeDocument/2006/relationships/tags" Target="../tags/tag138.xml"/><Relationship Id="rId7" Type="http://schemas.openxmlformats.org/officeDocument/2006/relationships/tags" Target="../tags/tag142.xml"/><Relationship Id="rId2" Type="http://schemas.openxmlformats.org/officeDocument/2006/relationships/tags" Target="../tags/tag137.xml"/><Relationship Id="rId1" Type="http://schemas.openxmlformats.org/officeDocument/2006/relationships/tags" Target="../tags/tag136.xml"/><Relationship Id="rId6" Type="http://schemas.openxmlformats.org/officeDocument/2006/relationships/tags" Target="../tags/tag141.xml"/><Relationship Id="rId5" Type="http://schemas.openxmlformats.org/officeDocument/2006/relationships/tags" Target="../tags/tag140.xml"/><Relationship Id="rId4" Type="http://schemas.openxmlformats.org/officeDocument/2006/relationships/tags" Target="../tags/tag139.xml"/></Relationships>
</file>

<file path=ppt/slides/_rels/slide8.xml.rels><?xml version="1.0" encoding="UTF-8" standalone="yes"?>
<Relationships xmlns="http://schemas.openxmlformats.org/package/2006/relationships"><Relationship Id="rId8" Type="http://schemas.openxmlformats.org/officeDocument/2006/relationships/tags" Target="../tags/tag150.xml"/><Relationship Id="rId13" Type="http://schemas.openxmlformats.org/officeDocument/2006/relationships/tags" Target="../tags/tag155.xml"/><Relationship Id="rId18" Type="http://schemas.openxmlformats.org/officeDocument/2006/relationships/slideLayout" Target="../slideLayouts/slideLayout4.xml"/><Relationship Id="rId3" Type="http://schemas.openxmlformats.org/officeDocument/2006/relationships/tags" Target="../tags/tag145.xml"/><Relationship Id="rId7" Type="http://schemas.openxmlformats.org/officeDocument/2006/relationships/tags" Target="../tags/tag149.xml"/><Relationship Id="rId12" Type="http://schemas.openxmlformats.org/officeDocument/2006/relationships/tags" Target="../tags/tag154.xml"/><Relationship Id="rId17" Type="http://schemas.openxmlformats.org/officeDocument/2006/relationships/tags" Target="../tags/tag159.xml"/><Relationship Id="rId2" Type="http://schemas.openxmlformats.org/officeDocument/2006/relationships/tags" Target="../tags/tag144.xml"/><Relationship Id="rId16" Type="http://schemas.openxmlformats.org/officeDocument/2006/relationships/tags" Target="../tags/tag158.xml"/><Relationship Id="rId1" Type="http://schemas.openxmlformats.org/officeDocument/2006/relationships/tags" Target="../tags/tag143.xml"/><Relationship Id="rId6" Type="http://schemas.openxmlformats.org/officeDocument/2006/relationships/tags" Target="../tags/tag148.xml"/><Relationship Id="rId11" Type="http://schemas.openxmlformats.org/officeDocument/2006/relationships/tags" Target="../tags/tag153.xml"/><Relationship Id="rId5" Type="http://schemas.openxmlformats.org/officeDocument/2006/relationships/tags" Target="../tags/tag147.xml"/><Relationship Id="rId15" Type="http://schemas.openxmlformats.org/officeDocument/2006/relationships/tags" Target="../tags/tag157.xml"/><Relationship Id="rId10" Type="http://schemas.openxmlformats.org/officeDocument/2006/relationships/tags" Target="../tags/tag152.xml"/><Relationship Id="rId19" Type="http://schemas.openxmlformats.org/officeDocument/2006/relationships/image" Target="../media/image10.png"/><Relationship Id="rId4" Type="http://schemas.openxmlformats.org/officeDocument/2006/relationships/tags" Target="../tags/tag146.xml"/><Relationship Id="rId9" Type="http://schemas.openxmlformats.org/officeDocument/2006/relationships/tags" Target="../tags/tag151.xml"/><Relationship Id="rId14" Type="http://schemas.openxmlformats.org/officeDocument/2006/relationships/tags" Target="../tags/tag156.xml"/></Relationships>
</file>

<file path=ppt/slides/_rels/slide9.xml.rels><?xml version="1.0" encoding="UTF-8" standalone="yes"?>
<Relationships xmlns="http://schemas.openxmlformats.org/package/2006/relationships"><Relationship Id="rId8" Type="http://schemas.openxmlformats.org/officeDocument/2006/relationships/tags" Target="../tags/tag167.xml"/><Relationship Id="rId3" Type="http://schemas.openxmlformats.org/officeDocument/2006/relationships/tags" Target="../tags/tag162.xml"/><Relationship Id="rId7" Type="http://schemas.openxmlformats.org/officeDocument/2006/relationships/tags" Target="../tags/tag166.xml"/><Relationship Id="rId2" Type="http://schemas.openxmlformats.org/officeDocument/2006/relationships/tags" Target="../tags/tag161.xml"/><Relationship Id="rId1" Type="http://schemas.openxmlformats.org/officeDocument/2006/relationships/tags" Target="../tags/tag160.xml"/><Relationship Id="rId6" Type="http://schemas.openxmlformats.org/officeDocument/2006/relationships/tags" Target="../tags/tag165.xml"/><Relationship Id="rId5" Type="http://schemas.openxmlformats.org/officeDocument/2006/relationships/tags" Target="../tags/tag164.xml"/><Relationship Id="rId10" Type="http://schemas.openxmlformats.org/officeDocument/2006/relationships/notesSlide" Target="../notesSlides/notesSlide3.xml"/><Relationship Id="rId4" Type="http://schemas.openxmlformats.org/officeDocument/2006/relationships/tags" Target="../tags/tag163.xml"/><Relationship Id="rId9"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noAutofit/>
          </a:bodyPr>
          <a:lstStyle/>
          <a:p>
            <a:pPr>
              <a:defRPr/>
            </a:pPr>
            <a:r>
              <a:rPr lang="zh-CN" altLang="en-US" sz="2800" smtClean="0">
                <a:latin typeface="微软雅黑" panose="020B0503020204020204" pitchFamily="34" charset="-122"/>
                <a:ea typeface="微软雅黑" panose="020B0503020204020204" pitchFamily="34" charset="-122"/>
              </a:rPr>
              <a:t>中古时期的欧洲</a:t>
            </a:r>
            <a:endParaRPr lang="zh-CN" altLang="en-US" sz="2800" smtClean="0">
              <a:latin typeface="华文行楷" panose="02010800040101010101" charset="-122"/>
              <a:ea typeface="华文行楷" panose="02010800040101010101" charset="-122"/>
              <a:cs typeface="方正粗黑宋简体" panose="02000000000000000000" charset="-122"/>
            </a:endParaRPr>
          </a:p>
        </p:txBody>
      </p:sp>
      <p:sp>
        <p:nvSpPr>
          <p:cNvPr id="3" name="灯片编号占位符 2"/>
          <p:cNvSpPr>
            <a:spLocks noGrp="1"/>
          </p:cNvSpPr>
          <p:nvPr>
            <p:ph type="sldNum" sz="quarter" idx="12"/>
            <p:custDataLst>
              <p:tags r:id="rId2"/>
            </p:custDataLst>
          </p:nvPr>
        </p:nvSpPr>
        <p:spPr/>
        <p:txBody>
          <a:bodyPr/>
          <a:lstStyle/>
          <a:p>
            <a:fld id="{565CE74E-AB26-4998-AD42-012C4C1AD076}" type="slidenum">
              <a:rPr lang="zh-CN" altLang="en-US" smtClean="0"/>
              <a:t>1</a:t>
            </a:fld>
            <a:endParaRPr lang="zh-CN" altLang="en-US"/>
          </a:p>
        </p:txBody>
      </p:sp>
      <p:sp>
        <p:nvSpPr>
          <p:cNvPr id="4" name="文本框 28"/>
          <p:cNvSpPr txBox="1"/>
          <p:nvPr>
            <p:custDataLst>
              <p:tags r:id="rId3"/>
            </p:custDataLst>
          </p:nvPr>
        </p:nvSpPr>
        <p:spPr>
          <a:xfrm>
            <a:off x="784112" y="786536"/>
            <a:ext cx="1375141" cy="2095329"/>
          </a:xfrm>
          <a:prstGeom prst="rect">
            <a:avLst/>
          </a:prstGeom>
          <a:noFill/>
          <a:ln w="9525">
            <a:noFill/>
          </a:ln>
        </p:spPr>
        <p:txBody>
          <a:bodyPr vert="eaVert" wrap="none" lIns="71321" tIns="35661" rIns="71321" bIns="35661">
            <a:spAutoFit/>
          </a:bodyPr>
          <a:lstStyle/>
          <a:p>
            <a:pPr algn="ctr"/>
            <a:r>
              <a:rPr lang="zh-CN" altLang="en-US" sz="4000" b="1">
                <a:latin typeface="江西拙楷" panose="02010600040101010101" pitchFamily="2" charset="-122"/>
                <a:ea typeface="江西拙楷" panose="02010600040101010101" pitchFamily="2" charset="-122"/>
              </a:rPr>
              <a:t>目 录</a:t>
            </a:r>
            <a:endParaRPr lang="en-US" altLang="zh-CN" sz="4000" b="1">
              <a:latin typeface="江西拙楷" panose="02010600040101010101" pitchFamily="2" charset="-122"/>
              <a:ea typeface="江西拙楷" panose="02010600040101010101" pitchFamily="2" charset="-122"/>
            </a:endParaRPr>
          </a:p>
          <a:p>
            <a:pPr algn="ctr"/>
            <a:r>
              <a:rPr lang="en-US" altLang="zh-CN" sz="4000">
                <a:latin typeface="Calibri" panose="020F0502020204030204" pitchFamily="34" charset="0"/>
              </a:rPr>
              <a:t>CONTENT</a:t>
            </a:r>
          </a:p>
        </p:txBody>
      </p:sp>
      <p:sp>
        <p:nvSpPr>
          <p:cNvPr id="6" name="文本框 11">
            <a:hlinkClick r:id="" action="ppaction://noaction"/>
          </p:cNvPr>
          <p:cNvSpPr txBox="1"/>
          <p:nvPr>
            <p:custDataLst>
              <p:tags r:id="rId4"/>
            </p:custDataLst>
          </p:nvPr>
        </p:nvSpPr>
        <p:spPr>
          <a:xfrm>
            <a:off x="1808798" y="1520182"/>
            <a:ext cx="9483316" cy="1395458"/>
          </a:xfrm>
          <a:prstGeom prst="rect">
            <a:avLst/>
          </a:prstGeom>
          <a:noFill/>
          <a:ln w="9525">
            <a:noFill/>
          </a:ln>
        </p:spPr>
        <p:txBody>
          <a:bodyPr wrap="square" lIns="71321" tIns="35661" rIns="71321" bIns="35661">
            <a:spAutoFit/>
          </a:bodyPr>
          <a:lstStyle/>
          <a:p>
            <a:pPr algn="just"/>
            <a:r>
              <a:rPr lang="en-US" altLang="zh-CN" sz="4000" b="1" spc="78" dirty="0" smtClean="0">
                <a:latin typeface="江西拙楷" panose="02010600040101010101" pitchFamily="2" charset="-122"/>
                <a:ea typeface="江西拙楷" panose="02010600040101010101" pitchFamily="2" charset="-122"/>
              </a:rPr>
              <a:t>  </a:t>
            </a:r>
            <a:r>
              <a:rPr lang="zh-CN" altLang="en-US" sz="5400" b="1" spc="78" dirty="0" smtClean="0">
                <a:latin typeface="楷体" panose="02010609060101010101" pitchFamily="49" charset="-122"/>
                <a:ea typeface="楷体" panose="02010609060101010101" pitchFamily="49" charset="-122"/>
              </a:rPr>
              <a:t>一、</a:t>
            </a:r>
            <a:r>
              <a:rPr lang="zh-CN" altLang="en-US" sz="5400" b="1" kern="0" dirty="0" smtClean="0">
                <a:latin typeface="楷体" panose="02010609060101010101" pitchFamily="49" charset="-122"/>
                <a:ea typeface="楷体" panose="02010609060101010101" pitchFamily="49" charset="-122"/>
              </a:rPr>
              <a:t>罗马的崩溃</a:t>
            </a:r>
            <a:endParaRPr lang="en-US" altLang="zh-CN" sz="5400" b="1" dirty="0" smtClean="0">
              <a:latin typeface="楷体" panose="02010609060101010101" pitchFamily="49" charset="-122"/>
              <a:ea typeface="楷体" panose="02010609060101010101" pitchFamily="49" charset="-122"/>
            </a:endParaRPr>
          </a:p>
          <a:p>
            <a:pPr algn="ctr">
              <a:defRPr/>
            </a:pPr>
            <a:r>
              <a:rPr lang="en-US" altLang="zh-CN" sz="3200" b="1" dirty="0" smtClean="0">
                <a:solidFill>
                  <a:srgbClr val="385D8A"/>
                </a:solidFill>
                <a:latin typeface="+mj-ea"/>
                <a:ea typeface="+mj-ea"/>
              </a:rPr>
              <a:t>                     ——</a:t>
            </a:r>
            <a:endParaRPr lang="zh-CN" altLang="en-US" sz="3200" b="1" kern="0" dirty="0">
              <a:solidFill>
                <a:schemeClr val="accent1"/>
              </a:solidFill>
              <a:latin typeface="+mj-ea"/>
              <a:ea typeface="+mj-ea"/>
              <a:cs typeface="+mn-ea"/>
              <a:sym typeface="+mn-lt"/>
            </a:endParaRPr>
          </a:p>
        </p:txBody>
      </p:sp>
      <p:sp>
        <p:nvSpPr>
          <p:cNvPr id="9" name="文本框 11">
            <a:hlinkClick r:id="" action="ppaction://noaction"/>
          </p:cNvPr>
          <p:cNvSpPr txBox="1"/>
          <p:nvPr>
            <p:custDataLst>
              <p:tags r:id="rId5"/>
            </p:custDataLst>
          </p:nvPr>
        </p:nvSpPr>
        <p:spPr>
          <a:xfrm>
            <a:off x="2338563" y="3022384"/>
            <a:ext cx="8750352" cy="1395458"/>
          </a:xfrm>
          <a:prstGeom prst="rect">
            <a:avLst/>
          </a:prstGeom>
          <a:noFill/>
          <a:ln w="9525">
            <a:noFill/>
          </a:ln>
        </p:spPr>
        <p:txBody>
          <a:bodyPr wrap="square" lIns="71321" tIns="35661" rIns="71321" bIns="35661">
            <a:spAutoFit/>
          </a:bodyPr>
          <a:lstStyle/>
          <a:p>
            <a:pPr algn="just"/>
            <a:r>
              <a:rPr lang="zh-CN" altLang="en-US" sz="5400" b="1" spc="78" smtClean="0">
                <a:latin typeface="楷体" panose="02010609060101010101" pitchFamily="49" charset="-122"/>
                <a:ea typeface="楷体" panose="02010609060101010101" pitchFamily="49" charset="-122"/>
              </a:rPr>
              <a:t>二、近代的先声</a:t>
            </a:r>
            <a:endParaRPr lang="zh-CN" altLang="en-US" sz="5400" b="1" kern="0" smtClean="0">
              <a:latin typeface="楷体" panose="02010609060101010101" pitchFamily="49" charset="-122"/>
              <a:ea typeface="楷体" panose="02010609060101010101" pitchFamily="49" charset="-122"/>
            </a:endParaRPr>
          </a:p>
          <a:p>
            <a:pPr algn="r"/>
            <a:r>
              <a:rPr lang="en-US" altLang="zh-CN" sz="3200" b="1" smtClean="0">
                <a:solidFill>
                  <a:srgbClr val="385D8A"/>
                </a:solidFill>
                <a:latin typeface="+mj-ea"/>
                <a:ea typeface="+mj-ea"/>
              </a:rPr>
              <a:t> </a:t>
            </a:r>
            <a:r>
              <a:rPr lang="en-US" altLang="zh-CN" sz="3200" b="1" smtClean="0">
                <a:solidFill>
                  <a:srgbClr val="385D8A"/>
                </a:solidFill>
                <a:latin typeface="+mj-ea"/>
              </a:rPr>
              <a:t>——</a:t>
            </a:r>
            <a:r>
              <a:rPr lang="zh-CN" altLang="en-US" sz="3200" b="1" smtClean="0">
                <a:solidFill>
                  <a:schemeClr val="accent1"/>
                </a:solidFill>
                <a:latin typeface="+mj-ea"/>
                <a:ea typeface="+mj-ea"/>
              </a:rPr>
              <a:t>西欧王权</a:t>
            </a:r>
            <a:r>
              <a:rPr lang="zh-CN" altLang="en-US" sz="3200" b="1" smtClean="0">
                <a:solidFill>
                  <a:schemeClr val="accent1"/>
                </a:solidFill>
                <a:latin typeface="+mj-ea"/>
              </a:rPr>
              <a:t>教会及</a:t>
            </a:r>
            <a:r>
              <a:rPr lang="zh-CN" altLang="en-US" sz="3200" b="1" smtClean="0">
                <a:solidFill>
                  <a:schemeClr val="accent1"/>
                </a:solidFill>
                <a:latin typeface="+mj-ea"/>
                <a:ea typeface="+mj-ea"/>
              </a:rPr>
              <a:t>城市</a:t>
            </a:r>
            <a:endParaRPr lang="zh-CN" altLang="en-US" sz="2400" b="1"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endParaRPr>
          </a:p>
        </p:txBody>
      </p:sp>
      <p:sp>
        <p:nvSpPr>
          <p:cNvPr id="10" name="文本框 11">
            <a:hlinkClick r:id="" action="ppaction://noaction"/>
          </p:cNvPr>
          <p:cNvSpPr txBox="1"/>
          <p:nvPr>
            <p:custDataLst>
              <p:tags r:id="rId6"/>
            </p:custDataLst>
          </p:nvPr>
        </p:nvSpPr>
        <p:spPr>
          <a:xfrm>
            <a:off x="2258738" y="4466530"/>
            <a:ext cx="8873719" cy="1395458"/>
          </a:xfrm>
          <a:prstGeom prst="rect">
            <a:avLst/>
          </a:prstGeom>
          <a:noFill/>
          <a:ln w="9525">
            <a:noFill/>
          </a:ln>
        </p:spPr>
        <p:txBody>
          <a:bodyPr wrap="square" lIns="71321" tIns="35661" rIns="71321" bIns="35661">
            <a:spAutoFit/>
          </a:bodyPr>
          <a:lstStyle/>
          <a:p>
            <a:pPr algn="just"/>
            <a:r>
              <a:rPr lang="zh-CN" altLang="en-US" sz="5400" b="1" spc="78" smtClean="0">
                <a:latin typeface="楷体" panose="02010609060101010101" pitchFamily="49" charset="-122"/>
                <a:ea typeface="楷体" panose="02010609060101010101" pitchFamily="49" charset="-122"/>
              </a:rPr>
              <a:t>三、东方的崛起</a:t>
            </a:r>
            <a:endParaRPr lang="en-US" altLang="zh-CN" sz="5400" b="1" smtClean="0">
              <a:latin typeface="楷体" panose="02010609060101010101" pitchFamily="49" charset="-122"/>
              <a:ea typeface="楷体" panose="02010609060101010101" pitchFamily="49" charset="-122"/>
            </a:endParaRPr>
          </a:p>
          <a:p>
            <a:pPr algn="r"/>
            <a:r>
              <a:rPr lang="en-US" altLang="zh-CN" sz="3200" b="1" smtClean="0">
                <a:solidFill>
                  <a:srgbClr val="385D8A"/>
                </a:solidFill>
                <a:latin typeface="+mj-ea"/>
                <a:ea typeface="+mj-ea"/>
              </a:rPr>
              <a:t>                  </a:t>
            </a:r>
            <a:r>
              <a:rPr lang="en-US" altLang="zh-CN" sz="3200" b="1" smtClean="0">
                <a:solidFill>
                  <a:schemeClr val="accent1"/>
                </a:solidFill>
                <a:latin typeface="+mj-ea"/>
              </a:rPr>
              <a:t>——</a:t>
            </a:r>
            <a:r>
              <a:rPr lang="zh-CN" altLang="en-US" sz="3200" b="1" smtClean="0">
                <a:solidFill>
                  <a:schemeClr val="accent1"/>
                </a:solidFill>
                <a:latin typeface="+mj-ea"/>
              </a:rPr>
              <a:t>拜占庭帝国与俄罗斯</a:t>
            </a:r>
            <a:endParaRPr lang="zh-CN" altLang="en-US" sz="2400" b="1"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标题 13"/>
          <p:cNvSpPr>
            <a:spLocks noGrp="1"/>
          </p:cNvSpPr>
          <p:nvPr>
            <p:ph type="title"/>
            <p:custDataLst>
              <p:tags r:id="rId1"/>
            </p:custDataLst>
          </p:nvPr>
        </p:nvSpPr>
        <p:spPr/>
        <p:txBody>
          <a:bodyPr>
            <a:normAutofit fontScale="90000"/>
          </a:bodyPr>
          <a:lstStyle/>
          <a:p>
            <a:r>
              <a:rPr lang="en-US" altLang="zh-CN" kern="0" smtClean="0">
                <a:latin typeface="汉仪尚巍手书W" panose="00020600040101010101" pitchFamily="18" charset="-122"/>
                <a:ea typeface="汉仪尚巍手书W" panose="00020600040101010101" pitchFamily="18" charset="-122"/>
                <a:cs typeface="+mn-ea"/>
                <a:sym typeface="+mn-lt"/>
              </a:rPr>
              <a:t/>
            </a:r>
            <a:br>
              <a:rPr lang="en-US" altLang="zh-CN" kern="0" smtClean="0">
                <a:latin typeface="汉仪尚巍手书W" panose="00020600040101010101" pitchFamily="18" charset="-122"/>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17" name="文本框 2"/>
          <p:cNvSpPr txBox="1"/>
          <p:nvPr>
            <p:custDataLst>
              <p:tags r:id="rId2"/>
            </p:custDataLst>
          </p:nvPr>
        </p:nvSpPr>
        <p:spPr>
          <a:xfrm>
            <a:off x="3531330" y="790669"/>
            <a:ext cx="2687320" cy="521970"/>
          </a:xfrm>
          <a:prstGeom prst="rect">
            <a:avLst/>
          </a:prstGeom>
          <a:noFill/>
        </p:spPr>
        <p:txBody>
          <a:bodyPr wrap="none" rtlCol="0" anchor="t">
            <a:spAutoFit/>
          </a:bodyPr>
          <a:lstStyle/>
          <a:p>
            <a:pPr algn="l"/>
            <a:r>
              <a:rPr lang="en-US" altLang="zh-CN" sz="2800" b="1">
                <a:solidFill>
                  <a:srgbClr val="000000"/>
                </a:solidFill>
                <a:latin typeface="+mn-ea"/>
                <a:sym typeface="+mn-ea"/>
              </a:rPr>
              <a:t>1.</a:t>
            </a:r>
            <a:r>
              <a:rPr lang="zh-CN" altLang="en-US" sz="2800" b="1">
                <a:solidFill>
                  <a:srgbClr val="000000"/>
                </a:solidFill>
                <a:latin typeface="+mn-ea"/>
                <a:sym typeface="+mn-ea"/>
              </a:rPr>
              <a:t>封君封臣制度</a:t>
            </a:r>
            <a:endParaRPr lang="zh-CN" altLang="en-US" sz="2800" b="1">
              <a:latin typeface="+mn-ea"/>
              <a:cs typeface="微软雅黑" panose="020B0503020204020204" pitchFamily="34" charset="-122"/>
              <a:sym typeface="+mn-ea"/>
            </a:endParaRPr>
          </a:p>
        </p:txBody>
      </p:sp>
      <p:sp>
        <p:nvSpPr>
          <p:cNvPr id="18" name="标题 3"/>
          <p:cNvSpPr>
            <a:spLocks noGrp="1"/>
          </p:cNvSpPr>
          <p:nvPr>
            <p:custDataLst>
              <p:tags r:id="rId3"/>
            </p:custDataLst>
          </p:nvPr>
        </p:nvSpPr>
        <p:spPr>
          <a:xfrm>
            <a:off x="319308" y="794477"/>
            <a:ext cx="3164121"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二</a:t>
            </a: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基本特征</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19" name="TextBox 18"/>
          <p:cNvSpPr txBox="1"/>
          <p:nvPr>
            <p:custDataLst>
              <p:tags r:id="rId4"/>
            </p:custDataLst>
          </p:nvPr>
        </p:nvSpPr>
        <p:spPr>
          <a:xfrm>
            <a:off x="570955" y="1262380"/>
            <a:ext cx="9124587" cy="523220"/>
          </a:xfrm>
          <a:prstGeom prst="rect">
            <a:avLst/>
          </a:prstGeom>
          <a:noFill/>
        </p:spPr>
        <p:txBody>
          <a:bodyPr wrap="square" rtlCol="0">
            <a:spAutoFit/>
          </a:bodyPr>
          <a:lstStyle/>
          <a:p>
            <a:r>
              <a:rPr lang="zh-CN" altLang="en-US" sz="2800" b="1" smtClean="0">
                <a:solidFill>
                  <a:srgbClr val="C00000"/>
                </a:solidFill>
                <a:latin typeface="阿丽达黑体" panose="00020600040101010101" pitchFamily="18" charset="-122"/>
                <a:ea typeface="阿丽达黑体" panose="00020600040101010101" pitchFamily="18" charset="-122"/>
                <a:sym typeface="+mn-ea"/>
              </a:rPr>
              <a:t>思考：</a:t>
            </a:r>
            <a:r>
              <a:rPr lang="zh-CN" altLang="en-US" sz="2800" b="1" smtClean="0">
                <a:latin typeface="阿丽达黑体" panose="00020600040101010101" pitchFamily="18" charset="-122"/>
                <a:ea typeface="阿丽达黑体" panose="00020600040101010101" pitchFamily="18" charset="-122"/>
              </a:rPr>
              <a:t>西周分封制和西欧封君封臣制度有怎样的异同？</a:t>
            </a:r>
            <a:endParaRPr lang="zh-CN" altLang="en-US" sz="2800" b="1">
              <a:latin typeface="阿丽达黑体" panose="00020600040101010101" pitchFamily="18" charset="-122"/>
              <a:ea typeface="阿丽达黑体" panose="00020600040101010101" pitchFamily="18" charset="-122"/>
            </a:endParaRPr>
          </a:p>
        </p:txBody>
      </p:sp>
      <p:graphicFrame>
        <p:nvGraphicFramePr>
          <p:cNvPr id="20" name="表格 19"/>
          <p:cNvGraphicFramePr>
            <a:graphicFrameLocks noGrp="1"/>
          </p:cNvGraphicFramePr>
          <p:nvPr>
            <p:custDataLst>
              <p:tags r:id="rId5"/>
            </p:custDataLst>
          </p:nvPr>
        </p:nvGraphicFramePr>
        <p:xfrm>
          <a:off x="429983" y="1850085"/>
          <a:ext cx="11065331" cy="4594254"/>
        </p:xfrm>
        <a:graphic>
          <a:graphicData uri="http://schemas.openxmlformats.org/drawingml/2006/table">
            <a:tbl>
              <a:tblPr firstRow="1" bandRow="1">
                <a:tableStyleId>{00A15C55-8517-42AA-B614-E9B94910E393}</a:tableStyleId>
              </a:tblPr>
              <a:tblGrid>
                <a:gridCol w="586017">
                  <a:extLst>
                    <a:ext uri="{9D8B030D-6E8A-4147-A177-3AD203B41FA5}">
                      <a16:colId xmlns:a16="http://schemas.microsoft.com/office/drawing/2014/main" val="20000"/>
                    </a:ext>
                  </a:extLst>
                </a:gridCol>
                <a:gridCol w="1408825">
                  <a:extLst>
                    <a:ext uri="{9D8B030D-6E8A-4147-A177-3AD203B41FA5}">
                      <a16:colId xmlns:a16="http://schemas.microsoft.com/office/drawing/2014/main" val="20001"/>
                    </a:ext>
                  </a:extLst>
                </a:gridCol>
                <a:gridCol w="4542032">
                  <a:extLst>
                    <a:ext uri="{9D8B030D-6E8A-4147-A177-3AD203B41FA5}">
                      <a16:colId xmlns:a16="http://schemas.microsoft.com/office/drawing/2014/main" val="20002"/>
                    </a:ext>
                  </a:extLst>
                </a:gridCol>
                <a:gridCol w="4528457">
                  <a:extLst>
                    <a:ext uri="{9D8B030D-6E8A-4147-A177-3AD203B41FA5}">
                      <a16:colId xmlns:a16="http://schemas.microsoft.com/office/drawing/2014/main" val="20003"/>
                    </a:ext>
                  </a:extLst>
                </a:gridCol>
              </a:tblGrid>
              <a:tr h="508700">
                <a:tc>
                  <a:txBody>
                    <a:bodyPr/>
                    <a:lstStyle/>
                    <a:p>
                      <a:endParaRPr lang="zh-CN" altLang="en-US"/>
                    </a:p>
                  </a:txBody>
                  <a:tcPr/>
                </a:tc>
                <a:tc>
                  <a:txBody>
                    <a:bodyPr/>
                    <a:lstStyle/>
                    <a:p>
                      <a:endParaRPr lang="zh-CN" altLang="en-US"/>
                    </a:p>
                  </a:txBody>
                  <a:tcPr/>
                </a:tc>
                <a:tc>
                  <a:txBody>
                    <a:bodyPr/>
                    <a:lstStyle/>
                    <a:p>
                      <a:pPr algn="ctr"/>
                      <a:r>
                        <a:rPr lang="zh-CN" altLang="en-US" sz="2800" smtClean="0"/>
                        <a:t>西欧封君封臣制度</a:t>
                      </a:r>
                      <a:endParaRPr lang="zh-CN" altLang="en-US" sz="2800"/>
                    </a:p>
                  </a:txBody>
                  <a:tcPr/>
                </a:tc>
                <a:tc>
                  <a:txBody>
                    <a:bodyPr/>
                    <a:lstStyle/>
                    <a:p>
                      <a:pPr algn="ctr"/>
                      <a:r>
                        <a:rPr lang="zh-CN" altLang="en-US" sz="2800" kern="1200" smtClean="0"/>
                        <a:t>西周分封制</a:t>
                      </a:r>
                      <a:endParaRPr lang="zh-CN" altLang="en-US" sz="2800" b="1" kern="1200">
                        <a:solidFill>
                          <a:schemeClr val="lt1"/>
                        </a:solidFill>
                        <a:latin typeface="+mn-lt"/>
                        <a:ea typeface="+mn-ea"/>
                        <a:cs typeface="+mn-cs"/>
                      </a:endParaRPr>
                    </a:p>
                  </a:txBody>
                  <a:tcPr/>
                </a:tc>
                <a:extLst>
                  <a:ext uri="{0D108BD9-81ED-4DB2-BD59-A6C34878D82A}">
                    <a16:rowId xmlns:a16="http://schemas.microsoft.com/office/drawing/2014/main" val="10000"/>
                  </a:ext>
                </a:extLst>
              </a:tr>
              <a:tr h="783948">
                <a:tc rowSpan="2">
                  <a:txBody>
                    <a:bodyPr/>
                    <a:lstStyle/>
                    <a:p>
                      <a:endParaRPr lang="en-US" altLang="zh-CN" sz="3200" smtClean="0"/>
                    </a:p>
                    <a:p>
                      <a:r>
                        <a:rPr lang="zh-CN" altLang="en-US" sz="3200" smtClean="0"/>
                        <a:t>异</a:t>
                      </a:r>
                      <a:endParaRPr lang="zh-CN" altLang="en-US" sz="3200"/>
                    </a:p>
                  </a:txBody>
                  <a:tcPr/>
                </a:tc>
                <a:tc>
                  <a:txBody>
                    <a:bodyPr/>
                    <a:lstStyle/>
                    <a:p>
                      <a:r>
                        <a:rPr lang="zh-CN" altLang="en-US" smtClean="0"/>
                        <a:t>分封依据</a:t>
                      </a:r>
                      <a:endParaRPr lang="zh-CN" altLang="en-US"/>
                    </a:p>
                  </a:txBody>
                  <a:tcPr/>
                </a:tc>
                <a:tc>
                  <a:txBody>
                    <a:bodyPr/>
                    <a:lstStyle/>
                    <a:p>
                      <a:pPr algn="ctr"/>
                      <a:r>
                        <a:rPr lang="zh-CN" altLang="en-US" smtClean="0"/>
                        <a:t>无绝对血缘关系</a:t>
                      </a:r>
                      <a:endParaRPr lang="en-US" altLang="zh-CN" smtClean="0"/>
                    </a:p>
                    <a:p>
                      <a:pPr marL="0" marR="0" indent="0" algn="ctr" defTabSz="1218565" rtl="0" eaLnBrk="1" fontAlgn="auto" latinLnBrk="0" hangingPunct="1">
                        <a:lnSpc>
                          <a:spcPct val="100000"/>
                        </a:lnSpc>
                        <a:spcBef>
                          <a:spcPct val="0"/>
                        </a:spcBef>
                        <a:spcAft>
                          <a:spcPct val="0"/>
                        </a:spcAft>
                        <a:buClrTx/>
                        <a:buSzTx/>
                        <a:buFontTx/>
                        <a:buNone/>
                        <a:defRPr/>
                      </a:pPr>
                      <a:r>
                        <a:rPr lang="zh-CN" altLang="en-US" sz="2400" b="0" kern="1200" smtClean="0">
                          <a:solidFill>
                            <a:srgbClr val="FF0000"/>
                          </a:solidFill>
                          <a:latin typeface="楷体" panose="02010609060101010101" pitchFamily="49" charset="-122"/>
                          <a:ea typeface="楷体" panose="02010609060101010101" pitchFamily="49" charset="-122"/>
                          <a:cs typeface="+mn-cs"/>
                        </a:rPr>
                        <a:t>（以土地为纽带，靠效忠维系）</a:t>
                      </a:r>
                    </a:p>
                  </a:txBody>
                  <a:tcPr/>
                </a:tc>
                <a:tc>
                  <a:txBody>
                    <a:bodyPr/>
                    <a:lstStyle/>
                    <a:p>
                      <a:pPr marL="0" marR="0" lvl="0" indent="0" algn="ctr" defTabSz="1218565" rtl="0" eaLnBrk="1" fontAlgn="auto" latinLnBrk="0" hangingPunct="1">
                        <a:lnSpc>
                          <a:spcPct val="100000"/>
                        </a:lnSpc>
                        <a:spcBef>
                          <a:spcPct val="0"/>
                        </a:spcBef>
                        <a:spcAft>
                          <a:spcPct val="0"/>
                        </a:spcAft>
                        <a:buClrTx/>
                        <a:buSzTx/>
                        <a:buFontTx/>
                        <a:buNone/>
                        <a:defRPr/>
                      </a:pPr>
                      <a:r>
                        <a:rPr lang="zh-CN" altLang="en-US" smtClean="0"/>
                        <a:t>血缘关系</a:t>
                      </a:r>
                      <a:endParaRPr lang="en-US" altLang="zh-CN" smtClean="0"/>
                    </a:p>
                    <a:p>
                      <a:pPr marL="0" marR="0" lvl="0" indent="0" algn="ctr" defTabSz="1218565" rtl="0" eaLnBrk="1" fontAlgn="auto" latinLnBrk="0" hangingPunct="1">
                        <a:lnSpc>
                          <a:spcPct val="100000"/>
                        </a:lnSpc>
                        <a:spcBef>
                          <a:spcPct val="0"/>
                        </a:spcBef>
                        <a:spcAft>
                          <a:spcPct val="0"/>
                        </a:spcAft>
                        <a:buClrTx/>
                        <a:buSzTx/>
                        <a:buFontTx/>
                        <a:buNone/>
                        <a:defRPr/>
                      </a:pPr>
                      <a:r>
                        <a:rPr lang="zh-CN" altLang="en-US" sz="2400" b="0" kern="1200" smtClean="0">
                          <a:solidFill>
                            <a:srgbClr val="FF0000"/>
                          </a:solidFill>
                          <a:latin typeface="楷体" panose="02010609060101010101" pitchFamily="49" charset="-122"/>
                          <a:ea typeface="楷体" panose="02010609060101010101" pitchFamily="49" charset="-122"/>
                          <a:cs typeface="+mn-cs"/>
                        </a:rPr>
                        <a:t>（以血缘为纽带，宗法制来维系）</a:t>
                      </a:r>
                    </a:p>
                  </a:txBody>
                  <a:tcPr/>
                </a:tc>
                <a:extLst>
                  <a:ext uri="{0D108BD9-81ED-4DB2-BD59-A6C34878D82A}">
                    <a16:rowId xmlns:a16="http://schemas.microsoft.com/office/drawing/2014/main" val="10001"/>
                  </a:ext>
                </a:extLst>
              </a:tr>
              <a:tr h="1132369">
                <a:tc vMerge="1">
                  <a:txBody>
                    <a:bodyPr/>
                    <a:lstStyle/>
                    <a:p>
                      <a:endParaRPr/>
                    </a:p>
                  </a:txBody>
                  <a:tcPr/>
                </a:tc>
                <a:tc>
                  <a:txBody>
                    <a:bodyPr/>
                    <a:lstStyle/>
                    <a:p>
                      <a:endParaRPr lang="en-US" altLang="zh-CN" smtClean="0"/>
                    </a:p>
                    <a:p>
                      <a:r>
                        <a:rPr lang="zh-CN" altLang="en-US" smtClean="0"/>
                        <a:t>内在关系</a:t>
                      </a:r>
                      <a:endParaRPr lang="zh-CN" altLang="en-US"/>
                    </a:p>
                  </a:txBody>
                  <a:tcPr/>
                </a:tc>
                <a:tc>
                  <a:txBody>
                    <a:bodyPr/>
                    <a:lstStyle/>
                    <a:p>
                      <a:pPr marL="0" marR="0" lvl="0" indent="0" algn="l" defTabSz="1218565" rtl="0" eaLnBrk="1" fontAlgn="auto" latinLnBrk="0" hangingPunct="1">
                        <a:lnSpc>
                          <a:spcPct val="100000"/>
                        </a:lnSpc>
                        <a:spcBef>
                          <a:spcPct val="0"/>
                        </a:spcBef>
                        <a:spcAft>
                          <a:spcPct val="0"/>
                        </a:spcAft>
                        <a:buClrTx/>
                        <a:buSzTx/>
                        <a:buFontTx/>
                        <a:buNone/>
                        <a:defRPr/>
                      </a:pPr>
                      <a:r>
                        <a:rPr lang="zh-CN" altLang="en-US" smtClean="0"/>
                        <a:t>从属关系只存在于封属的领主和附庸之间</a:t>
                      </a:r>
                      <a:endParaRPr lang="en-US" altLang="zh-CN" smtClean="0"/>
                    </a:p>
                    <a:p>
                      <a:pPr marL="0" marR="0" lvl="0" indent="0" algn="l" defTabSz="1218565" rtl="0" eaLnBrk="1" fontAlgn="auto" latinLnBrk="0" hangingPunct="1">
                        <a:lnSpc>
                          <a:spcPct val="100000"/>
                        </a:lnSpc>
                        <a:spcBef>
                          <a:spcPct val="0"/>
                        </a:spcBef>
                        <a:spcAft>
                          <a:spcPct val="0"/>
                        </a:spcAft>
                        <a:buClrTx/>
                        <a:buSzTx/>
                        <a:buFontTx/>
                        <a:buNone/>
                        <a:defRPr/>
                      </a:pPr>
                      <a:r>
                        <a:rPr lang="zh-CN" altLang="en-US" smtClean="0">
                          <a:solidFill>
                            <a:srgbClr val="FF0000"/>
                          </a:solidFill>
                        </a:rPr>
                        <a:t>（</a:t>
                      </a:r>
                      <a:r>
                        <a:rPr lang="zh-CN" altLang="en-US" sz="2400" b="0" kern="1200" smtClean="0">
                          <a:solidFill>
                            <a:srgbClr val="FF0000"/>
                          </a:solidFill>
                          <a:latin typeface="楷体" panose="02010609060101010101" pitchFamily="49" charset="-122"/>
                          <a:ea typeface="楷体" panose="02010609060101010101" pitchFamily="49" charset="-122"/>
                          <a:cs typeface="+mn-cs"/>
                        </a:rPr>
                        <a:t>附庸的附庸，不是我的附庸</a:t>
                      </a:r>
                      <a:r>
                        <a:rPr lang="zh-CN" altLang="en-US" smtClean="0">
                          <a:solidFill>
                            <a:srgbClr val="FF0000"/>
                          </a:solidFill>
                        </a:rPr>
                        <a:t>）</a:t>
                      </a:r>
                      <a:endParaRPr lang="en-US" altLang="zh-CN" smtClean="0">
                        <a:solidFill>
                          <a:srgbClr val="FF0000"/>
                        </a:solidFill>
                      </a:endParaRPr>
                    </a:p>
                  </a:txBody>
                  <a:tcPr/>
                </a:tc>
                <a:tc>
                  <a:txBody>
                    <a:bodyPr/>
                    <a:lstStyle/>
                    <a:p>
                      <a:pPr algn="ctr"/>
                      <a:r>
                        <a:rPr lang="zh-CN" altLang="en-US" smtClean="0"/>
                        <a:t>从属关系贯穿整个体系</a:t>
                      </a:r>
                      <a:endParaRPr lang="en-US" altLang="zh-CN" smtClean="0"/>
                    </a:p>
                    <a:p>
                      <a:pPr marL="0" marR="0" lvl="0" indent="0" algn="ctr" defTabSz="914400" rtl="0" eaLnBrk="1" fontAlgn="auto" latinLnBrk="0" hangingPunct="1">
                        <a:lnSpc>
                          <a:spcPct val="100000"/>
                        </a:lnSpc>
                        <a:spcBef>
                          <a:spcPct val="0"/>
                        </a:spcBef>
                        <a:spcAft>
                          <a:spcPct val="0"/>
                        </a:spcAft>
                        <a:buClrTx/>
                        <a:buSzTx/>
                        <a:buFontTx/>
                        <a:buNone/>
                        <a:defRPr/>
                      </a:pPr>
                      <a:r>
                        <a:rPr lang="en-US" altLang="zh-CN" sz="2400" b="0" kern="1200" smtClean="0">
                          <a:solidFill>
                            <a:srgbClr val="FF0000"/>
                          </a:solidFill>
                          <a:latin typeface="楷体" panose="02010609060101010101" pitchFamily="49" charset="-122"/>
                          <a:ea typeface="楷体" panose="02010609060101010101" pitchFamily="49" charset="-122"/>
                          <a:cs typeface="+mn-cs"/>
                        </a:rPr>
                        <a:t>(</a:t>
                      </a:r>
                      <a:r>
                        <a:rPr lang="zh-CN" altLang="en-US" sz="2400" b="0" kern="1200" smtClean="0">
                          <a:solidFill>
                            <a:srgbClr val="FF0000"/>
                          </a:solidFill>
                          <a:latin typeface="楷体" panose="02010609060101010101" pitchFamily="49" charset="-122"/>
                          <a:ea typeface="楷体" panose="02010609060101010101" pitchFamily="49" charset="-122"/>
                          <a:cs typeface="+mn-cs"/>
                        </a:rPr>
                        <a:t>普天之下，莫非王土；</a:t>
                      </a:r>
                    </a:p>
                    <a:p>
                      <a:pPr marL="0" marR="0" lvl="0" indent="0" algn="ctr" defTabSz="914400" rtl="0" eaLnBrk="1" fontAlgn="auto" latinLnBrk="0" hangingPunct="1">
                        <a:lnSpc>
                          <a:spcPct val="100000"/>
                        </a:lnSpc>
                        <a:spcBef>
                          <a:spcPct val="0"/>
                        </a:spcBef>
                        <a:spcAft>
                          <a:spcPct val="0"/>
                        </a:spcAft>
                        <a:buClrTx/>
                        <a:buSzTx/>
                        <a:buFontTx/>
                        <a:buNone/>
                        <a:defRPr/>
                      </a:pPr>
                      <a:r>
                        <a:rPr lang="zh-CN" altLang="en-US" sz="2400" b="0" kern="1200" smtClean="0">
                          <a:solidFill>
                            <a:srgbClr val="FF0000"/>
                          </a:solidFill>
                          <a:latin typeface="楷体" panose="02010609060101010101" pitchFamily="49" charset="-122"/>
                          <a:ea typeface="楷体" panose="02010609060101010101" pitchFamily="49" charset="-122"/>
                          <a:cs typeface="+mn-cs"/>
                        </a:rPr>
                        <a:t>率土之滨，莫非王臣。</a:t>
                      </a:r>
                      <a:r>
                        <a:rPr lang="en-US" altLang="zh-CN" sz="2400" b="0" kern="1200" smtClean="0">
                          <a:solidFill>
                            <a:srgbClr val="FF0000"/>
                          </a:solidFill>
                          <a:latin typeface="楷体" panose="02010609060101010101" pitchFamily="49" charset="-122"/>
                          <a:ea typeface="楷体" panose="02010609060101010101" pitchFamily="49" charset="-122"/>
                          <a:cs typeface="+mn-cs"/>
                        </a:rPr>
                        <a:t>)</a:t>
                      </a:r>
                      <a:endParaRPr lang="zh-CN" altLang="en-US" sz="2400" b="0" kern="1200" smtClean="0">
                        <a:solidFill>
                          <a:srgbClr val="FF0000"/>
                        </a:solidFill>
                        <a:latin typeface="楷体" panose="02010609060101010101" pitchFamily="49" charset="-122"/>
                        <a:ea typeface="楷体" panose="02010609060101010101" pitchFamily="49" charset="-122"/>
                        <a:cs typeface="+mn-cs"/>
                      </a:endParaRPr>
                    </a:p>
                  </a:txBody>
                  <a:tcPr/>
                </a:tc>
                <a:extLst>
                  <a:ext uri="{0D108BD9-81ED-4DB2-BD59-A6C34878D82A}">
                    <a16:rowId xmlns:a16="http://schemas.microsoft.com/office/drawing/2014/main" val="10002"/>
                  </a:ext>
                </a:extLst>
              </a:tr>
              <a:tr h="569383">
                <a:tc rowSpan="3">
                  <a:txBody>
                    <a:bodyPr/>
                    <a:lstStyle/>
                    <a:p>
                      <a:endParaRPr lang="en-US" altLang="zh-CN" sz="3200" smtClean="0"/>
                    </a:p>
                    <a:p>
                      <a:r>
                        <a:rPr lang="zh-CN" altLang="en-US" sz="3200" smtClean="0"/>
                        <a:t>同</a:t>
                      </a:r>
                      <a:endParaRPr lang="zh-CN" altLang="en-US" sz="3200"/>
                    </a:p>
                  </a:txBody>
                  <a:tcPr/>
                </a:tc>
                <a:tc>
                  <a:txBody>
                    <a:bodyPr/>
                    <a:lstStyle/>
                    <a:p>
                      <a:endParaRPr lang="zh-CN" altLang="en-US"/>
                    </a:p>
                  </a:txBody>
                  <a:tcPr/>
                </a:tc>
                <a:tc gridSpan="2">
                  <a:txBody>
                    <a:bodyPr/>
                    <a:lstStyle/>
                    <a:p>
                      <a:pPr marL="0" marR="0" indent="0" algn="l" defTabSz="1218565" rtl="0" eaLnBrk="1" fontAlgn="auto" latinLnBrk="0" hangingPunct="1">
                        <a:lnSpc>
                          <a:spcPct val="100000"/>
                        </a:lnSpc>
                        <a:spcBef>
                          <a:spcPct val="0"/>
                        </a:spcBef>
                        <a:spcAft>
                          <a:spcPct val="0"/>
                        </a:spcAft>
                        <a:buClrTx/>
                        <a:buSzTx/>
                        <a:buFontTx/>
                        <a:buNone/>
                        <a:defRPr/>
                      </a:pPr>
                      <a:r>
                        <a:rPr lang="zh-CN" altLang="en-US" sz="2400" b="0" kern="1200" smtClean="0">
                          <a:solidFill>
                            <a:schemeClr val="tx1"/>
                          </a:solidFill>
                          <a:latin typeface="+mn-ea"/>
                          <a:ea typeface="+mn-ea"/>
                          <a:cs typeface="+mn-cs"/>
                        </a:rPr>
                        <a:t>（</a:t>
                      </a:r>
                      <a:r>
                        <a:rPr lang="en-US" altLang="zh-CN" sz="2400" b="0" kern="1200" smtClean="0">
                          <a:solidFill>
                            <a:schemeClr val="tx1"/>
                          </a:solidFill>
                          <a:latin typeface="+mn-ea"/>
                          <a:ea typeface="+mn-ea"/>
                          <a:cs typeface="+mn-cs"/>
                        </a:rPr>
                        <a:t>1</a:t>
                      </a:r>
                      <a:r>
                        <a:rPr lang="zh-CN" altLang="en-US" sz="2400" b="0" kern="1200" smtClean="0">
                          <a:solidFill>
                            <a:schemeClr val="tx1"/>
                          </a:solidFill>
                          <a:latin typeface="+mn-ea"/>
                          <a:ea typeface="+mn-ea"/>
                          <a:cs typeface="+mn-cs"/>
                        </a:rPr>
                        <a:t>）</a:t>
                      </a:r>
                      <a:r>
                        <a:rPr lang="zh-CN" altLang="en-US" smtClean="0">
                          <a:latin typeface="+mn-ea"/>
                          <a:ea typeface="+mn-ea"/>
                        </a:rPr>
                        <a:t>都是封建等级秩序</a:t>
                      </a:r>
                      <a:r>
                        <a:rPr lang="en-US" altLang="zh-CN" smtClean="0">
                          <a:latin typeface="+mn-ea"/>
                          <a:ea typeface="+mn-ea"/>
                        </a:rPr>
                        <a:t>,</a:t>
                      </a:r>
                      <a:r>
                        <a:rPr lang="zh-CN" altLang="en-US" smtClean="0">
                          <a:latin typeface="+mn-ea"/>
                          <a:ea typeface="+mn-ea"/>
                        </a:rPr>
                        <a:t>分封双方都具有权利和义务；</a:t>
                      </a:r>
                    </a:p>
                  </a:txBody>
                  <a:tcPr/>
                </a:tc>
                <a:tc hMerge="1">
                  <a:txBody>
                    <a:bodyPr/>
                    <a:lstStyle/>
                    <a:p>
                      <a:endParaRPr/>
                    </a:p>
                  </a:txBody>
                  <a:tcPr/>
                </a:tc>
                <a:extLst>
                  <a:ext uri="{0D108BD9-81ED-4DB2-BD59-A6C34878D82A}">
                    <a16:rowId xmlns:a16="http://schemas.microsoft.com/office/drawing/2014/main" val="10003"/>
                  </a:ext>
                </a:extLst>
              </a:tr>
              <a:tr h="516171">
                <a:tc vMerge="1">
                  <a:txBody>
                    <a:bodyPr/>
                    <a:lstStyle/>
                    <a:p>
                      <a:endParaRPr/>
                    </a:p>
                  </a:txBody>
                  <a:tcPr/>
                </a:tc>
                <a:tc>
                  <a:txBody>
                    <a:bodyPr/>
                    <a:lstStyle/>
                    <a:p>
                      <a:endParaRPr lang="zh-CN" altLang="en-US"/>
                    </a:p>
                  </a:txBody>
                  <a:tcPr/>
                </a:tc>
                <a:tc gridSpan="2">
                  <a:txBody>
                    <a:bodyPr/>
                    <a:lstStyle/>
                    <a:p>
                      <a:pPr marL="0" marR="0" indent="0" algn="l" defTabSz="914400" rtl="0" eaLnBrk="1" fontAlgn="auto" latinLnBrk="0" hangingPunct="1">
                        <a:lnSpc>
                          <a:spcPct val="100000"/>
                        </a:lnSpc>
                        <a:spcBef>
                          <a:spcPct val="0"/>
                        </a:spcBef>
                        <a:spcAft>
                          <a:spcPct val="0"/>
                        </a:spcAft>
                        <a:buClrTx/>
                        <a:buSzTx/>
                        <a:buFontTx/>
                        <a:buNone/>
                        <a:defRPr/>
                      </a:pPr>
                      <a:r>
                        <a:rPr lang="zh-CN" altLang="en-US" sz="2400" b="0" kern="1200" smtClean="0">
                          <a:solidFill>
                            <a:schemeClr val="tx1"/>
                          </a:solidFill>
                          <a:latin typeface="+mn-lt"/>
                          <a:ea typeface="+mn-ea"/>
                          <a:cs typeface="+mn-cs"/>
                        </a:rPr>
                        <a:t>（</a:t>
                      </a:r>
                      <a:r>
                        <a:rPr lang="en-US" altLang="zh-CN" sz="2400" b="0" kern="1200" smtClean="0">
                          <a:solidFill>
                            <a:schemeClr val="tx1"/>
                          </a:solidFill>
                          <a:latin typeface="+mn-lt"/>
                          <a:ea typeface="+mn-ea"/>
                          <a:cs typeface="+mn-cs"/>
                        </a:rPr>
                        <a:t>2</a:t>
                      </a:r>
                      <a:r>
                        <a:rPr lang="zh-CN" altLang="en-US" sz="2400" b="0" kern="1200" smtClean="0">
                          <a:solidFill>
                            <a:schemeClr val="tx1"/>
                          </a:solidFill>
                          <a:latin typeface="+mn-lt"/>
                          <a:ea typeface="+mn-ea"/>
                          <a:cs typeface="+mn-cs"/>
                        </a:rPr>
                        <a:t>）目的都是为了维护统治 ；</a:t>
                      </a:r>
                      <a:endParaRPr lang="en-US" altLang="zh-CN" sz="2400" b="0" kern="1200" smtClean="0">
                        <a:solidFill>
                          <a:schemeClr val="tx1"/>
                        </a:solidFill>
                        <a:latin typeface="+mn-lt"/>
                        <a:ea typeface="+mn-ea"/>
                        <a:cs typeface="+mn-cs"/>
                      </a:endParaRPr>
                    </a:p>
                  </a:txBody>
                  <a:tcPr/>
                </a:tc>
                <a:tc hMerge="1">
                  <a:txBody>
                    <a:bodyPr/>
                    <a:lstStyle/>
                    <a:p>
                      <a:endParaRPr/>
                    </a:p>
                  </a:txBody>
                  <a:tcPr/>
                </a:tc>
                <a:extLst>
                  <a:ext uri="{0D108BD9-81ED-4DB2-BD59-A6C34878D82A}">
                    <a16:rowId xmlns:a16="http://schemas.microsoft.com/office/drawing/2014/main" val="10004"/>
                  </a:ext>
                </a:extLst>
              </a:tr>
              <a:tr h="521660">
                <a:tc vMerge="1">
                  <a:txBody>
                    <a:bodyPr/>
                    <a:lstStyle/>
                    <a:p>
                      <a:endParaRPr/>
                    </a:p>
                  </a:txBody>
                  <a:tcPr/>
                </a:tc>
                <a:tc>
                  <a:txBody>
                    <a:bodyPr/>
                    <a:lstStyle/>
                    <a:p>
                      <a:endParaRPr lang="zh-CN" altLang="en-US"/>
                    </a:p>
                  </a:txBody>
                  <a:tcPr/>
                </a:tc>
                <a:tc gridSpan="2">
                  <a:txBody>
                    <a:bodyPr/>
                    <a:lstStyle/>
                    <a:p>
                      <a:pPr algn="l"/>
                      <a:r>
                        <a:rPr lang="zh-CN" altLang="en-US" sz="2400" b="0" kern="1200" smtClean="0">
                          <a:solidFill>
                            <a:schemeClr val="tx1"/>
                          </a:solidFill>
                          <a:latin typeface="+mn-lt"/>
                          <a:ea typeface="+mn-ea"/>
                          <a:cs typeface="+mn-cs"/>
                        </a:rPr>
                        <a:t>（</a:t>
                      </a:r>
                      <a:r>
                        <a:rPr lang="en-US" altLang="zh-CN" sz="2400" b="0" kern="1200" smtClean="0">
                          <a:solidFill>
                            <a:schemeClr val="tx1"/>
                          </a:solidFill>
                          <a:latin typeface="+mn-lt"/>
                          <a:ea typeface="+mn-ea"/>
                          <a:cs typeface="+mn-cs"/>
                        </a:rPr>
                        <a:t>3</a:t>
                      </a:r>
                      <a:r>
                        <a:rPr lang="zh-CN" altLang="en-US" sz="2400" b="0" kern="1200" smtClean="0">
                          <a:solidFill>
                            <a:schemeClr val="tx1"/>
                          </a:solidFill>
                          <a:latin typeface="+mn-lt"/>
                          <a:ea typeface="+mn-ea"/>
                          <a:cs typeface="+mn-cs"/>
                        </a:rPr>
                        <a:t>）</a:t>
                      </a:r>
                      <a:r>
                        <a:rPr lang="zh-CN" altLang="en-US" smtClean="0"/>
                        <a:t>都以土地为联系纽带；</a:t>
                      </a:r>
                      <a:endParaRPr lang="zh-CN" altLang="en-US"/>
                    </a:p>
                  </a:txBody>
                  <a:tcPr/>
                </a:tc>
                <a:tc hMerge="1">
                  <a:txBody>
                    <a:bodyPr/>
                    <a:lstStyle/>
                    <a:p>
                      <a:endParaRPr/>
                    </a:p>
                  </a:txBody>
                  <a:tcPr/>
                </a:tc>
                <a:extLst>
                  <a:ext uri="{0D108BD9-81ED-4DB2-BD59-A6C34878D82A}">
                    <a16:rowId xmlns:a16="http://schemas.microsoft.com/office/drawing/2014/main" val="10005"/>
                  </a:ext>
                </a:extLst>
              </a:tr>
              <a:tr h="387808">
                <a:tc>
                  <a:txBody>
                    <a:bodyPr/>
                    <a:lstStyle/>
                    <a:p>
                      <a:endParaRPr lang="zh-CN" altLang="en-US"/>
                    </a:p>
                  </a:txBody>
                  <a:tcPr/>
                </a:tc>
                <a:tc>
                  <a:txBody>
                    <a:bodyPr/>
                    <a:lstStyle/>
                    <a:p>
                      <a:endParaRPr lang="zh-CN" altLang="en-US"/>
                    </a:p>
                  </a:txBody>
                  <a:tcPr/>
                </a:tc>
                <a:tc gridSpan="2">
                  <a:txBody>
                    <a:bodyPr/>
                    <a:lstStyle/>
                    <a:p>
                      <a:pPr algn="l"/>
                      <a:r>
                        <a:rPr lang="zh-CN" altLang="en-US" dirty="0" smtClean="0"/>
                        <a:t>（</a:t>
                      </a:r>
                      <a:r>
                        <a:rPr lang="en-US" altLang="zh-CN" dirty="0" smtClean="0"/>
                        <a:t>4</a:t>
                      </a:r>
                      <a:r>
                        <a:rPr lang="zh-CN" altLang="en-US" dirty="0" smtClean="0"/>
                        <a:t>）都容易造成分裂割据局面。</a:t>
                      </a:r>
                      <a:endParaRPr lang="zh-CN" altLang="en-US" dirty="0"/>
                    </a:p>
                  </a:txBody>
                  <a:tcPr/>
                </a:tc>
                <a:tc hMerge="1">
                  <a:txBody>
                    <a:bodyPr/>
                    <a:lstStyle/>
                    <a:p>
                      <a:endParaRPr/>
                    </a:p>
                  </a:txBody>
                  <a:tcPr/>
                </a:tc>
                <a:extLst>
                  <a:ext uri="{0D108BD9-81ED-4DB2-BD59-A6C34878D82A}">
                    <a16:rowId xmlns:a16="http://schemas.microsoft.com/office/drawing/2014/main" val="10006"/>
                  </a:ext>
                </a:extLst>
              </a:tr>
            </a:tbl>
          </a:graphicData>
        </a:graphic>
      </p:graphicFrame>
      <p:sp>
        <p:nvSpPr>
          <p:cNvPr id="21" name="任意多边形: 形状 46"/>
          <p:cNvSpPr/>
          <p:nvPr>
            <p:custDataLst>
              <p:tags r:id="rId6"/>
            </p:custDataLst>
          </p:nvPr>
        </p:nvSpPr>
        <p:spPr>
          <a:xfrm>
            <a:off x="6053838" y="5229217"/>
            <a:ext cx="1440818" cy="507983"/>
          </a:xfrm>
          <a:custGeom>
            <a:avLst/>
            <a:gdLst>
              <a:gd name="connsiteX0" fmla="*/ 0 w 1914525"/>
              <a:gd name="connsiteY0" fmla="*/ 666610 h 666610"/>
              <a:gd name="connsiteX1" fmla="*/ 771525 w 1914525"/>
              <a:gd name="connsiteY1" fmla="*/ 423722 h 666610"/>
              <a:gd name="connsiteX2" fmla="*/ 1400175 w 1914525"/>
              <a:gd name="connsiteY2" fmla="*/ 23672 h 666610"/>
              <a:gd name="connsiteX3" fmla="*/ 1914525 w 1914525"/>
              <a:gd name="connsiteY3" fmla="*/ 80822 h 666610"/>
            </a:gdLst>
            <a:ahLst/>
            <a:cxnLst>
              <a:cxn ang="0">
                <a:pos x="connsiteX0" y="connsiteY0"/>
              </a:cxn>
              <a:cxn ang="0">
                <a:pos x="connsiteX1" y="connsiteY1"/>
              </a:cxn>
              <a:cxn ang="0">
                <a:pos x="connsiteX2" y="connsiteY2"/>
              </a:cxn>
              <a:cxn ang="0">
                <a:pos x="connsiteX3" y="connsiteY3"/>
              </a:cxn>
            </a:cxnLst>
            <a:rect l="l" t="t" r="r" b="b"/>
            <a:pathLst>
              <a:path w="1914525" h="666610">
                <a:moveTo>
                  <a:pt x="0" y="666610"/>
                </a:moveTo>
                <a:cubicBezTo>
                  <a:pt x="269081" y="598744"/>
                  <a:pt x="538163" y="530878"/>
                  <a:pt x="771525" y="423722"/>
                </a:cubicBezTo>
                <a:cubicBezTo>
                  <a:pt x="1004887" y="316566"/>
                  <a:pt x="1209675" y="80822"/>
                  <a:pt x="1400175" y="23672"/>
                </a:cubicBezTo>
                <a:cubicBezTo>
                  <a:pt x="1590675" y="-33478"/>
                  <a:pt x="1752600" y="23672"/>
                  <a:pt x="1914525" y="80822"/>
                </a:cubicBezTo>
              </a:path>
            </a:pathLst>
          </a:custGeom>
          <a:ln w="28575" cap="rnd">
            <a:tailEnd type="arrow" w="lg" len="lg"/>
          </a:ln>
        </p:spPr>
        <p:style>
          <a:lnRef idx="1">
            <a:schemeClr val="accent2"/>
          </a:lnRef>
          <a:fillRef idx="0">
            <a:schemeClr val="accent2"/>
          </a:fillRef>
          <a:effectRef idx="0">
            <a:schemeClr val="accent2"/>
          </a:effectRef>
          <a:fontRef idx="minor">
            <a:schemeClr val="tx1"/>
          </a:fontRef>
        </p:style>
        <p:txBody>
          <a:bodyPr lIns="69119" tIns="34560" rIns="69119" bIns="34560" rtlCol="0" anchor="ctr"/>
          <a:lstStyle/>
          <a:p>
            <a:pPr algn="ctr"/>
            <a:endParaRPr lang="zh-CN" altLang="en-US"/>
          </a:p>
        </p:txBody>
      </p:sp>
      <p:sp>
        <p:nvSpPr>
          <p:cNvPr id="22" name="矩形 21"/>
          <p:cNvSpPr/>
          <p:nvPr>
            <p:custDataLst>
              <p:tags r:id="rId7"/>
            </p:custDataLst>
          </p:nvPr>
        </p:nvSpPr>
        <p:spPr>
          <a:xfrm>
            <a:off x="7503681" y="5018094"/>
            <a:ext cx="3643290" cy="660726"/>
          </a:xfrm>
          <a:prstGeom prst="rect">
            <a:avLst/>
          </a:prstGeom>
        </p:spPr>
        <p:txBody>
          <a:bodyPr wrap="square" lIns="69119" tIns="34560" rIns="69119" bIns="34560">
            <a:spAutoFit/>
          </a:bodyPr>
          <a:lstStyle/>
          <a:p>
            <a:pPr>
              <a:lnSpc>
                <a:spcPct val="120000"/>
              </a:lnSpc>
            </a:pPr>
            <a:r>
              <a:rPr lang="zh-CN" altLang="en-US" sz="3200" b="1" dirty="0">
                <a:solidFill>
                  <a:srgbClr val="0000FF"/>
                </a:solidFill>
                <a:latin typeface="+mn-ea"/>
              </a:rPr>
              <a:t>封臣如何经营封地？</a:t>
            </a:r>
          </a:p>
        </p:txBody>
      </p:sp>
      <p:sp>
        <p:nvSpPr>
          <p:cNvPr id="23" name="灯片编号占位符 2"/>
          <p:cNvSpPr txBox="1"/>
          <p:nvPr>
            <p:custDataLst>
              <p:tags r:id="rId8"/>
            </p:custDataLst>
          </p:nvPr>
        </p:nvSpPr>
        <p:spPr>
          <a:xfrm>
            <a:off x="11282884" y="6144296"/>
            <a:ext cx="480000" cy="304800"/>
          </a:xfrm>
          <a:prstGeom prst="rect">
            <a:avLst/>
          </a:prstGeom>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565CE74E-AB26-4998-AD42-012C4C1AD076}" type="slidenum">
              <a:rPr kumimoji="0" lang="zh-CN" altLang="en-US" sz="1800" b="0" i="0" u="none" strike="noStrike" kern="1200" cap="none" spc="0" normalizeH="0" baseline="0" noProof="0" smtClean="0">
                <a:ln>
                  <a:noFill/>
                </a:ln>
                <a:solidFill>
                  <a:schemeClr val="tx1"/>
                </a:solidFill>
                <a:effectLst/>
                <a:uLnTx/>
                <a:uFillTx/>
                <a:latin typeface="+mn-lt"/>
                <a:ea typeface="+mn-ea"/>
                <a:cs typeface="+mn-cs"/>
              </a:rPr>
              <a:t>10</a:t>
            </a:fld>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after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ppt_x"/>
                                          </p:val>
                                        </p:tav>
                                        <p:tav tm="100000">
                                          <p:val>
                                            <p:strVal val="#ppt_x"/>
                                          </p:val>
                                        </p:tav>
                                      </p:tavLst>
                                    </p:anim>
                                    <p:anim calcmode="lin" valueType="num">
                                      <p:cBhvr additive="base">
                                        <p:cTn id="14" dur="500" fill="hold"/>
                                        <p:tgtEl>
                                          <p:spTgt spid="21"/>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500" fill="hold"/>
                                        <p:tgtEl>
                                          <p:spTgt spid="22"/>
                                        </p:tgtEl>
                                        <p:attrNameLst>
                                          <p:attrName>ppt_x</p:attrName>
                                        </p:attrNameLst>
                                      </p:cBhvr>
                                      <p:tavLst>
                                        <p:tav tm="0">
                                          <p:val>
                                            <p:strVal val="#ppt_x"/>
                                          </p:val>
                                        </p:tav>
                                        <p:tav tm="100000">
                                          <p:val>
                                            <p:strVal val="#ppt_x"/>
                                          </p:val>
                                        </p:tav>
                                      </p:tavLst>
                                    </p:anim>
                                    <p:anim calcmode="lin" valueType="num">
                                      <p:cBhvr additive="base">
                                        <p:cTn id="1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custDataLst>
              <p:tags r:id="rId1"/>
            </p:custDataLst>
          </p:nvPr>
        </p:nvSpPr>
        <p:spPr>
          <a:xfrm>
            <a:off x="2175905" y="4600781"/>
            <a:ext cx="2167467" cy="553998"/>
          </a:xfrm>
          <a:prstGeom prst="rect">
            <a:avLst/>
          </a:prstGeom>
        </p:spPr>
        <p:txBody>
          <a:bodyPr wrap="square">
            <a:spAutoFit/>
          </a:bodyPr>
          <a:lstStyle/>
          <a:p>
            <a:pPr>
              <a:lnSpc>
                <a:spcPct val="150000"/>
              </a:lnSpc>
            </a:pPr>
            <a:r>
              <a:rPr lang="zh-CN" altLang="en-US" sz="2000" b="1">
                <a:solidFill>
                  <a:schemeClr val="bg1"/>
                </a:solidFill>
                <a:latin typeface="微软雅黑" panose="020B0503020204020204" pitchFamily="34" charset="-122"/>
                <a:ea typeface="微软雅黑" panose="020B0503020204020204" pitchFamily="34" charset="-122"/>
              </a:rPr>
              <a:t>请在此输入标题</a:t>
            </a:r>
            <a:endParaRPr lang="en-US" altLang="zh-CN" sz="2000" b="1">
              <a:solidFill>
                <a:schemeClr val="bg1"/>
              </a:solidFill>
              <a:latin typeface="微软雅黑" panose="020B0503020204020204" pitchFamily="34" charset="-122"/>
              <a:ea typeface="微软雅黑" panose="020B0503020204020204" pitchFamily="34" charset="-122"/>
            </a:endParaRPr>
          </a:p>
        </p:txBody>
      </p:sp>
      <p:sp>
        <p:nvSpPr>
          <p:cNvPr id="3" name="文本框 2"/>
          <p:cNvSpPr txBox="1"/>
          <p:nvPr>
            <p:custDataLst>
              <p:tags r:id="rId2"/>
            </p:custDataLst>
          </p:nvPr>
        </p:nvSpPr>
        <p:spPr>
          <a:xfrm>
            <a:off x="94343" y="1392421"/>
            <a:ext cx="7723589" cy="492443"/>
          </a:xfrm>
          <a:prstGeom prst="rect">
            <a:avLst/>
          </a:prstGeom>
          <a:noFill/>
        </p:spPr>
        <p:txBody>
          <a:bodyPr wrap="none" rtlCol="0" anchor="t">
            <a:spAutoFit/>
          </a:bodyPr>
          <a:lstStyle/>
          <a:p>
            <a:pPr algn="just" eaLnBrk="0" hangingPunct="0"/>
            <a:r>
              <a:rPr lang="zh-CN" altLang="en-US" sz="2600" b="1">
                <a:solidFill>
                  <a:srgbClr val="0000FF"/>
                </a:solidFill>
                <a:latin typeface="+mn-ea"/>
                <a:cs typeface="黑体" panose="02010609060101010101" charset="-122"/>
                <a:sym typeface="+mn-ea"/>
              </a:rPr>
              <a:t>（</a:t>
            </a:r>
            <a:r>
              <a:rPr lang="en-US" altLang="zh-CN" sz="2600" b="1">
                <a:solidFill>
                  <a:srgbClr val="0000FF"/>
                </a:solidFill>
                <a:latin typeface="+mn-ea"/>
                <a:cs typeface="黑体" panose="02010609060101010101" charset="-122"/>
                <a:sym typeface="+mn-ea"/>
              </a:rPr>
              <a:t>1</a:t>
            </a:r>
            <a:r>
              <a:rPr lang="zh-CN" altLang="en-US" sz="2600" b="1">
                <a:solidFill>
                  <a:srgbClr val="0000FF"/>
                </a:solidFill>
                <a:latin typeface="+mn-ea"/>
                <a:cs typeface="黑体" panose="02010609060101010101" charset="-122"/>
                <a:sym typeface="+mn-ea"/>
              </a:rPr>
              <a:t>）性质：</a:t>
            </a:r>
            <a:r>
              <a:rPr lang="zh-CN" altLang="en-US" sz="2600" b="1">
                <a:solidFill>
                  <a:srgbClr val="0000FF"/>
                </a:solidFill>
                <a:latin typeface="+mn-ea"/>
                <a:cs typeface="宋体" panose="02010600030101010101" pitchFamily="2" charset="-122"/>
                <a:sym typeface="+mn-ea"/>
              </a:rPr>
              <a:t>庄园是中古西欧基本的农业经济组织。</a:t>
            </a:r>
          </a:p>
        </p:txBody>
      </p:sp>
      <p:sp>
        <p:nvSpPr>
          <p:cNvPr id="16385" name="矩形 10"/>
          <p:cNvSpPr/>
          <p:nvPr>
            <p:custDataLst>
              <p:tags r:id="rId3"/>
            </p:custDataLst>
          </p:nvPr>
        </p:nvSpPr>
        <p:spPr>
          <a:xfrm>
            <a:off x="5486401" y="1870079"/>
            <a:ext cx="6226628" cy="4493538"/>
          </a:xfrm>
          <a:prstGeom prst="rect">
            <a:avLst/>
          </a:prstGeom>
          <a:noFill/>
          <a:ln w="12700" cap="flat" cmpd="sng">
            <a:noFill/>
            <a:prstDash val="solid"/>
            <a:miter/>
            <a:headEnd type="none" w="med" len="med"/>
            <a:tailEnd type="none" w="med" len="med"/>
          </a:ln>
        </p:spPr>
        <p:txBody>
          <a:bodyPr wrap="square" anchor="t">
            <a:spAutoFit/>
          </a:bodyPr>
          <a:lstStyle/>
          <a:p>
            <a:r>
              <a:rPr lang="zh-CN" altLang="en-US" sz="2400" b="1" dirty="0">
                <a:solidFill>
                  <a:schemeClr val="tx1"/>
                </a:solidFill>
                <a:latin typeface="楷体" panose="02010609060101010101" pitchFamily="49" charset="-122"/>
                <a:ea typeface="楷体" panose="02010609060101010101" pitchFamily="49" charset="-122"/>
                <a:cs typeface="楷体" panose="02010609060101010101" pitchFamily="49" charset="-122"/>
              </a:rPr>
              <a:t>    </a:t>
            </a:r>
            <a:r>
              <a:rPr lang="zh-CN" altLang="en-US" sz="2600" b="1" dirty="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从</a:t>
            </a:r>
            <a:r>
              <a:rPr lang="en-US" altLang="zh-CN" sz="2600" b="1" dirty="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9</a:t>
            </a:r>
            <a:r>
              <a:rPr lang="zh-CN" altLang="en-US" sz="2600" b="1" dirty="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世纪开始，封地形成一种新的农业经济组织形式逐渐流行开来，这就是封建庄园。大约到</a:t>
            </a:r>
            <a:r>
              <a:rPr lang="en-US" altLang="zh-CN" sz="2600" b="1" dirty="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11</a:t>
            </a:r>
            <a:r>
              <a:rPr lang="zh-CN" altLang="en-US" sz="2600" b="1" dirty="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世纪，庄园遍布欧洲各地。自那时起，欧洲绝大多数人口居住在庄园里。</a:t>
            </a:r>
            <a:endParaRPr lang="zh-CN" altLang="en-US" sz="2600" b="1" dirty="0">
              <a:solidFill>
                <a:schemeClr val="tx1"/>
              </a:solidFill>
              <a:latin typeface="楷体" panose="02010609060101010101" pitchFamily="49" charset="-122"/>
              <a:ea typeface="楷体" panose="02010609060101010101" pitchFamily="49" charset="-122"/>
              <a:cs typeface="楷体" panose="02010609060101010101" pitchFamily="49" charset="-122"/>
            </a:endParaRPr>
          </a:p>
          <a:p>
            <a:r>
              <a:rPr lang="zh-CN" altLang="en-US" sz="2600" b="1" dirty="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    封建庄园采取封建土地所有制跟小农经济相结合的形式，是西欧封建社会的基层经济单位，也是农业生产的基本组织单位。庄园内有公共牧场、草场、林地或池塘，供全体居民使用。庄园内一般自给自足，实行自然经济。</a:t>
            </a:r>
          </a:p>
        </p:txBody>
      </p:sp>
      <p:sp>
        <p:nvSpPr>
          <p:cNvPr id="22" name="文本框 21"/>
          <p:cNvSpPr txBox="1"/>
          <p:nvPr>
            <p:custDataLst>
              <p:tags r:id="rId4"/>
            </p:custDataLst>
          </p:nvPr>
        </p:nvSpPr>
        <p:spPr>
          <a:xfrm>
            <a:off x="680085" y="5788025"/>
            <a:ext cx="4277360" cy="398780"/>
          </a:xfrm>
          <a:prstGeom prst="rect">
            <a:avLst/>
          </a:prstGeom>
          <a:noFill/>
        </p:spPr>
        <p:txBody>
          <a:bodyPr wrap="square" rtlCol="0">
            <a:spAutoFit/>
          </a:bodyPr>
          <a:lstStyle/>
          <a:p>
            <a:pPr marL="285750" indent="-285750" algn="ctr"/>
            <a:r>
              <a:rPr lang="en-US" altLang="zh-CN" sz="2000" b="1" smtClean="0">
                <a:latin typeface="仿宋" panose="02010609060101010101" charset="-122"/>
                <a:ea typeface="仿宋" panose="02010609060101010101" charset="-122"/>
                <a:cs typeface="仿宋" panose="02010609060101010101" charset="-122"/>
              </a:rPr>
              <a:t>  </a:t>
            </a:r>
            <a:r>
              <a:rPr lang="zh-CN" altLang="en-US" sz="2000" b="1">
                <a:latin typeface="仿宋" panose="02010609060101010101" charset="-122"/>
                <a:ea typeface="仿宋" panose="02010609060101010101" charset="-122"/>
                <a:cs typeface="仿宋" panose="02010609060101010101" charset="-122"/>
              </a:rPr>
              <a:t>西欧中世纪庄园示意图</a:t>
            </a:r>
          </a:p>
        </p:txBody>
      </p:sp>
      <p:pic>
        <p:nvPicPr>
          <p:cNvPr id="9" name="图片 8"/>
          <p:cNvPicPr>
            <a:picLocks noChangeAspect="1"/>
          </p:cNvPicPr>
          <p:nvPr>
            <p:custDataLst>
              <p:tags r:id="rId5"/>
            </p:custDataLst>
          </p:nvPr>
        </p:nvPicPr>
        <p:blipFill>
          <a:blip r:embed="rId12"/>
          <a:stretch>
            <a:fillRect/>
          </a:stretch>
        </p:blipFill>
        <p:spPr>
          <a:xfrm>
            <a:off x="680719" y="2002972"/>
            <a:ext cx="4733109" cy="3669484"/>
          </a:xfrm>
          <a:prstGeom prst="rect">
            <a:avLst/>
          </a:prstGeom>
          <a:effectLst>
            <a:softEdge rad="63500"/>
          </a:effectLst>
        </p:spPr>
      </p:pic>
      <p:sp>
        <p:nvSpPr>
          <p:cNvPr id="12" name="标题 11"/>
          <p:cNvSpPr>
            <a:spLocks noGrp="1"/>
          </p:cNvSpPr>
          <p:nvPr>
            <p:ph type="title"/>
            <p:custDataLst>
              <p:tags r:id="rId6"/>
            </p:custDataLst>
          </p:nvPr>
        </p:nvSpPr>
        <p:spPr/>
        <p:txBody>
          <a:bodyPr>
            <a:normAutofit fontScale="90000"/>
          </a:bodyPr>
          <a:lstStyle/>
          <a:p>
            <a:r>
              <a:rPr lang="en-US" altLang="zh-CN" kern="0" smtClean="0">
                <a:latin typeface="汉仪尚巍手书W" panose="00020600040101010101" pitchFamily="18" charset="-122"/>
                <a:ea typeface="汉仪尚巍手书W" panose="00020600040101010101" pitchFamily="18" charset="-122"/>
                <a:cs typeface="+mn-ea"/>
                <a:sym typeface="+mn-lt"/>
              </a:rPr>
              <a:t/>
            </a:r>
            <a:br>
              <a:rPr lang="en-US" altLang="zh-CN" kern="0" smtClean="0">
                <a:latin typeface="汉仪尚巍手书W" panose="00020600040101010101" pitchFamily="18" charset="-122"/>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13" name="文本框 2"/>
          <p:cNvSpPr txBox="1"/>
          <p:nvPr>
            <p:custDataLst>
              <p:tags r:id="rId7"/>
            </p:custDataLst>
          </p:nvPr>
        </p:nvSpPr>
        <p:spPr>
          <a:xfrm>
            <a:off x="3531330" y="790669"/>
            <a:ext cx="1989647" cy="523220"/>
          </a:xfrm>
          <a:prstGeom prst="rect">
            <a:avLst/>
          </a:prstGeom>
          <a:noFill/>
        </p:spPr>
        <p:txBody>
          <a:bodyPr wrap="none" rtlCol="0" anchor="t">
            <a:spAutoFit/>
          </a:bodyPr>
          <a:lstStyle/>
          <a:p>
            <a:pPr algn="l"/>
            <a:r>
              <a:rPr lang="en-US" altLang="zh-CN" sz="2800" b="1" smtClean="0">
                <a:solidFill>
                  <a:srgbClr val="000000"/>
                </a:solidFill>
                <a:latin typeface="+mn-ea"/>
                <a:sym typeface="+mn-ea"/>
              </a:rPr>
              <a:t>2.</a:t>
            </a:r>
            <a:r>
              <a:rPr lang="zh-CN" altLang="en-US" sz="2800" b="1" smtClean="0">
                <a:solidFill>
                  <a:srgbClr val="000000"/>
                </a:solidFill>
                <a:latin typeface="+mn-ea"/>
                <a:sym typeface="+mn-ea"/>
              </a:rPr>
              <a:t>封建庄园</a:t>
            </a:r>
            <a:endParaRPr lang="zh-CN" altLang="en-US" sz="2800" b="1">
              <a:latin typeface="+mn-ea"/>
              <a:cs typeface="微软雅黑" panose="020B0503020204020204" pitchFamily="34" charset="-122"/>
              <a:sym typeface="+mn-ea"/>
            </a:endParaRPr>
          </a:p>
        </p:txBody>
      </p:sp>
      <p:sp>
        <p:nvSpPr>
          <p:cNvPr id="14" name="标题 3"/>
          <p:cNvSpPr>
            <a:spLocks noGrp="1"/>
          </p:cNvSpPr>
          <p:nvPr>
            <p:custDataLst>
              <p:tags r:id="rId8"/>
            </p:custDataLst>
          </p:nvPr>
        </p:nvSpPr>
        <p:spPr>
          <a:xfrm>
            <a:off x="319308" y="794477"/>
            <a:ext cx="3164121"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二</a:t>
            </a: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基本特征</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15" name="灯片编号占位符 2"/>
          <p:cNvSpPr txBox="1"/>
          <p:nvPr>
            <p:custDataLst>
              <p:tags r:id="rId9"/>
            </p:custDataLst>
          </p:nvPr>
        </p:nvSpPr>
        <p:spPr>
          <a:xfrm>
            <a:off x="11326426" y="6100754"/>
            <a:ext cx="480000" cy="304800"/>
          </a:xfrm>
          <a:prstGeom prst="rect">
            <a:avLst/>
          </a:prstGeom>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565CE74E-AB26-4998-AD42-012C4C1AD076}" type="slidenum">
              <a:rPr kumimoji="0" lang="zh-CN" altLang="en-US" sz="1800" b="0" i="0" u="none" strike="noStrike" kern="1200" cap="none" spc="0" normalizeH="0" baseline="0" noProof="0" smtClean="0">
                <a:ln>
                  <a:noFill/>
                </a:ln>
                <a:solidFill>
                  <a:schemeClr val="tx1"/>
                </a:solidFill>
                <a:effectLst/>
                <a:uLnTx/>
                <a:uFillTx/>
                <a:latin typeface="+mn-lt"/>
                <a:ea typeface="+mn-ea"/>
                <a:cs typeface="+mn-cs"/>
              </a:rPr>
              <a:t>11</a:t>
            </a:fld>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4" presetClass="entr" presetSubtype="16" fill="hold" grpId="0" nodeType="clickEffect">
                                  <p:stCondLst>
                                    <p:cond delay="0"/>
                                  </p:stCondLst>
                                  <p:childTnLst>
                                    <p:set>
                                      <p:cBhvr>
                                        <p:cTn id="6" dur="1000" fill="hold">
                                          <p:stCondLst>
                                            <p:cond delay="0"/>
                                          </p:stCondLst>
                                        </p:cTn>
                                        <p:tgtEl>
                                          <p:spTgt spid="3"/>
                                        </p:tgtEl>
                                        <p:attrNameLst>
                                          <p:attrName>style.visibility</p:attrName>
                                        </p:attrNameLst>
                                      </p:cBhvr>
                                      <p:to>
                                        <p:strVal val="visible"/>
                                      </p:to>
                                    </p:set>
                                    <p:animEffect transition="in" filter="box(in)">
                                      <p:cBhvr>
                                        <p:cTn id="7" dur="1000"/>
                                        <p:tgtEl>
                                          <p:spTgt spid="3"/>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16" presetClass="entr" presetSubtype="26" fill="hold" grpId="0" nodeType="clickEffect">
                                  <p:stCondLst>
                                    <p:cond delay="0"/>
                                  </p:stCondLst>
                                  <p:childTnLst>
                                    <p:set>
                                      <p:cBhvr>
                                        <p:cTn id="11" dur="1000" fill="hold">
                                          <p:stCondLst>
                                            <p:cond delay="0"/>
                                          </p:stCondLst>
                                        </p:cTn>
                                        <p:tgtEl>
                                          <p:spTgt spid="16385"/>
                                        </p:tgtEl>
                                        <p:attrNameLst>
                                          <p:attrName>style.visibility</p:attrName>
                                        </p:attrNameLst>
                                      </p:cBhvr>
                                      <p:to>
                                        <p:strVal val="visible"/>
                                      </p:to>
                                    </p:set>
                                    <p:animEffect transition="in" filter="barn(inHorizontal)">
                                      <p:cBhvr>
                                        <p:cTn id="12" dur="1000"/>
                                        <p:tgtEl>
                                          <p:spTgt spid="16385"/>
                                        </p:tgtEl>
                                      </p:cBhvr>
                                    </p:animEffect>
                                  </p:childTnLst>
                                </p:cTn>
                              </p:par>
                              <p:par>
                                <p:cTn id="13" presetID="21" presetClass="entr" presetSubtype="4" fill="hold" nodeType="withEffect">
                                  <p:stCondLst>
                                    <p:cond delay="0"/>
                                  </p:stCondLst>
                                  <p:childTnLst>
                                    <p:set>
                                      <p:cBhvr>
                                        <p:cTn id="14" dur="1000" fill="hold">
                                          <p:stCondLst>
                                            <p:cond delay="0"/>
                                          </p:stCondLst>
                                        </p:cTn>
                                        <p:tgtEl>
                                          <p:spTgt spid="9"/>
                                        </p:tgtEl>
                                        <p:attrNameLst>
                                          <p:attrName>style.visibility</p:attrName>
                                        </p:attrNameLst>
                                      </p:cBhvr>
                                      <p:to>
                                        <p:strVal val="visible"/>
                                      </p:to>
                                    </p:set>
                                    <p:animEffect transition="in" filter="wheel(4)">
                                      <p:cBhvr>
                                        <p:cTn id="15" dur="1000"/>
                                        <p:tgtEl>
                                          <p:spTgt spid="9"/>
                                        </p:tgtEl>
                                      </p:cBhvr>
                                    </p:animEffect>
                                  </p:childTnLst>
                                </p:cTn>
                              </p:par>
                              <p:par>
                                <p:cTn id="16" presetID="22" presetClass="entr" presetSubtype="1" fill="hold" grpId="0" nodeType="withEffect">
                                  <p:stCondLst>
                                    <p:cond delay="0"/>
                                  </p:stCondLst>
                                  <p:childTnLst>
                                    <p:set>
                                      <p:cBhvr>
                                        <p:cTn id="17" dur="1000" fill="hold">
                                          <p:stCondLst>
                                            <p:cond delay="0"/>
                                          </p:stCondLst>
                                        </p:cTn>
                                        <p:tgtEl>
                                          <p:spTgt spid="22"/>
                                        </p:tgtEl>
                                        <p:attrNameLst>
                                          <p:attrName>style.visibility</p:attrName>
                                        </p:attrNameLst>
                                      </p:cBhvr>
                                      <p:to>
                                        <p:strVal val="visible"/>
                                      </p:to>
                                    </p:set>
                                    <p:animEffect transition="in" filter="wipe(up)">
                                      <p:cBhvr>
                                        <p:cTn id="18"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6385"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custDataLst>
              <p:tags r:id="rId1"/>
            </p:custDataLst>
          </p:nvPr>
        </p:nvSpPr>
        <p:spPr>
          <a:xfrm>
            <a:off x="155564" y="1312640"/>
            <a:ext cx="2169184" cy="523220"/>
          </a:xfrm>
          <a:prstGeom prst="rect">
            <a:avLst/>
          </a:prstGeom>
          <a:noFill/>
        </p:spPr>
        <p:txBody>
          <a:bodyPr wrap="none" rtlCol="0" anchor="t">
            <a:spAutoFit/>
          </a:bodyPr>
          <a:lstStyle/>
          <a:p>
            <a:pPr algn="just" eaLnBrk="0" hangingPunct="0"/>
            <a:r>
              <a:rPr lang="zh-CN" altLang="en-US" sz="2800" b="1">
                <a:solidFill>
                  <a:srgbClr val="0000FF"/>
                </a:solidFill>
                <a:latin typeface="+mn-ea"/>
                <a:cs typeface="黑体" panose="02010609060101010101" charset="-122"/>
                <a:sym typeface="+mn-ea"/>
              </a:rPr>
              <a:t>（</a:t>
            </a:r>
            <a:r>
              <a:rPr lang="en-US" altLang="zh-CN" sz="2800" b="1">
                <a:solidFill>
                  <a:srgbClr val="0000FF"/>
                </a:solidFill>
                <a:latin typeface="+mn-ea"/>
                <a:cs typeface="黑体" panose="02010609060101010101" charset="-122"/>
                <a:sym typeface="+mn-ea"/>
              </a:rPr>
              <a:t>2</a:t>
            </a:r>
            <a:r>
              <a:rPr lang="zh-CN" altLang="en-US" sz="2800" b="1">
                <a:solidFill>
                  <a:srgbClr val="0000FF"/>
                </a:solidFill>
                <a:latin typeface="+mn-ea"/>
                <a:cs typeface="黑体" panose="02010609060101010101" charset="-122"/>
                <a:sym typeface="+mn-ea"/>
              </a:rPr>
              <a:t>）内容：</a:t>
            </a:r>
          </a:p>
        </p:txBody>
      </p:sp>
      <p:pic>
        <p:nvPicPr>
          <p:cNvPr id="4" name="图片 3"/>
          <p:cNvPicPr>
            <a:picLocks noChangeAspect="1"/>
          </p:cNvPicPr>
          <p:nvPr>
            <p:custDataLst>
              <p:tags r:id="rId2"/>
            </p:custDataLst>
          </p:nvPr>
        </p:nvPicPr>
        <p:blipFill>
          <a:blip r:embed="rId9"/>
          <a:stretch>
            <a:fillRect/>
          </a:stretch>
        </p:blipFill>
        <p:spPr>
          <a:xfrm>
            <a:off x="708025" y="1828800"/>
            <a:ext cx="10775950" cy="4244340"/>
          </a:xfrm>
          <a:prstGeom prst="rect">
            <a:avLst/>
          </a:prstGeom>
        </p:spPr>
      </p:pic>
      <p:sp>
        <p:nvSpPr>
          <p:cNvPr id="10" name="标题 9"/>
          <p:cNvSpPr>
            <a:spLocks noGrp="1"/>
          </p:cNvSpPr>
          <p:nvPr>
            <p:ph type="title"/>
            <p:custDataLst>
              <p:tags r:id="rId3"/>
            </p:custDataLst>
          </p:nvPr>
        </p:nvSpPr>
        <p:spPr/>
        <p:txBody>
          <a:bodyPr>
            <a:normAutofit fontScale="90000"/>
          </a:bodyPr>
          <a:lstStyle/>
          <a:p>
            <a:r>
              <a:rPr lang="en-US" altLang="zh-CN" kern="0" smtClean="0">
                <a:latin typeface="汉仪尚巍手书W" panose="00020600040101010101" pitchFamily="18" charset="-122"/>
                <a:ea typeface="汉仪尚巍手书W" panose="00020600040101010101" pitchFamily="18" charset="-122"/>
                <a:cs typeface="+mn-ea"/>
                <a:sym typeface="+mn-lt"/>
              </a:rPr>
              <a:t/>
            </a:r>
            <a:br>
              <a:rPr lang="en-US" altLang="zh-CN" kern="0" smtClean="0">
                <a:latin typeface="汉仪尚巍手书W" panose="00020600040101010101" pitchFamily="18" charset="-122"/>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12" name="文本框 2"/>
          <p:cNvSpPr txBox="1"/>
          <p:nvPr>
            <p:custDataLst>
              <p:tags r:id="rId4"/>
            </p:custDataLst>
          </p:nvPr>
        </p:nvSpPr>
        <p:spPr>
          <a:xfrm>
            <a:off x="3531330" y="790669"/>
            <a:ext cx="1989647" cy="523220"/>
          </a:xfrm>
          <a:prstGeom prst="rect">
            <a:avLst/>
          </a:prstGeom>
          <a:noFill/>
        </p:spPr>
        <p:txBody>
          <a:bodyPr wrap="none" rtlCol="0" anchor="t">
            <a:spAutoFit/>
          </a:bodyPr>
          <a:lstStyle/>
          <a:p>
            <a:pPr algn="l"/>
            <a:r>
              <a:rPr lang="en-US" altLang="zh-CN" sz="2800" b="1" smtClean="0">
                <a:solidFill>
                  <a:srgbClr val="000000"/>
                </a:solidFill>
                <a:latin typeface="+mn-ea"/>
                <a:sym typeface="+mn-ea"/>
              </a:rPr>
              <a:t>2.</a:t>
            </a:r>
            <a:r>
              <a:rPr lang="zh-CN" altLang="en-US" sz="2800" b="1" smtClean="0">
                <a:solidFill>
                  <a:srgbClr val="000000"/>
                </a:solidFill>
                <a:latin typeface="+mn-ea"/>
                <a:sym typeface="+mn-ea"/>
              </a:rPr>
              <a:t>封建庄园</a:t>
            </a:r>
            <a:endParaRPr lang="zh-CN" altLang="en-US" sz="2800" b="1">
              <a:latin typeface="+mn-ea"/>
              <a:cs typeface="微软雅黑" panose="020B0503020204020204" pitchFamily="34" charset="-122"/>
              <a:sym typeface="+mn-ea"/>
            </a:endParaRPr>
          </a:p>
        </p:txBody>
      </p:sp>
      <p:sp>
        <p:nvSpPr>
          <p:cNvPr id="13" name="标题 3"/>
          <p:cNvSpPr>
            <a:spLocks noGrp="1"/>
          </p:cNvSpPr>
          <p:nvPr>
            <p:custDataLst>
              <p:tags r:id="rId5"/>
            </p:custDataLst>
          </p:nvPr>
        </p:nvSpPr>
        <p:spPr>
          <a:xfrm>
            <a:off x="319308" y="794477"/>
            <a:ext cx="3164121"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二</a:t>
            </a: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基本特征</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14" name="灯片编号占位符 2"/>
          <p:cNvSpPr txBox="1"/>
          <p:nvPr>
            <p:custDataLst>
              <p:tags r:id="rId6"/>
            </p:custDataLst>
          </p:nvPr>
        </p:nvSpPr>
        <p:spPr>
          <a:xfrm>
            <a:off x="11326426" y="6100754"/>
            <a:ext cx="480000" cy="304800"/>
          </a:xfrm>
          <a:prstGeom prst="rect">
            <a:avLst/>
          </a:prstGeom>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565CE74E-AB26-4998-AD42-012C4C1AD076}" type="slidenum">
              <a:rPr kumimoji="0" lang="zh-CN" altLang="en-US" sz="1800" b="0" i="0" u="none" strike="noStrike" kern="1200" cap="none" spc="0" normalizeH="0" baseline="0" noProof="0" smtClean="0">
                <a:ln>
                  <a:noFill/>
                </a:ln>
                <a:solidFill>
                  <a:schemeClr val="tx1"/>
                </a:solidFill>
                <a:effectLst/>
                <a:uLnTx/>
                <a:uFillTx/>
                <a:latin typeface="+mn-lt"/>
                <a:ea typeface="+mn-ea"/>
                <a:cs typeface="+mn-cs"/>
              </a:rPr>
              <a:t>12</a:t>
            </a:fld>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18" presetClass="entr" presetSubtype="12" fill="hold" nodeType="clickEffect">
                                  <p:stCondLst>
                                    <p:cond delay="0"/>
                                  </p:stCondLst>
                                  <p:childTnLst>
                                    <p:set>
                                      <p:cBhvr>
                                        <p:cTn id="6" dur="1000" fill="hold">
                                          <p:stCondLst>
                                            <p:cond delay="0"/>
                                          </p:stCondLst>
                                        </p:cTn>
                                        <p:tgtEl>
                                          <p:spTgt spid="4"/>
                                        </p:tgtEl>
                                        <p:attrNameLst>
                                          <p:attrName>style.visibility</p:attrName>
                                        </p:attrNameLst>
                                      </p:cBhvr>
                                      <p:to>
                                        <p:strVal val="visible"/>
                                      </p:to>
                                    </p:set>
                                    <p:animEffect transition="in" filter="strips(downLeft)">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586740" y="1527175"/>
            <a:ext cx="11018520" cy="1938020"/>
          </a:xfrm>
          <a:prstGeom prst="rect">
            <a:avLst/>
          </a:prstGeom>
          <a:solidFill>
            <a:schemeClr val="accent6">
              <a:lumMod val="20000"/>
              <a:lumOff val="80000"/>
              <a:alpha val="81000"/>
            </a:schemeClr>
          </a:solidFill>
          <a:ln w="12700" cmpd="sng">
            <a:solidFill>
              <a:schemeClr val="tx1"/>
            </a:solidFill>
            <a:prstDash val="solid"/>
          </a:ln>
        </p:spPr>
        <p:txBody>
          <a:bodyPr wrap="square">
            <a:spAutoFit/>
          </a:bodyPr>
          <a:lstStyle/>
          <a:p>
            <a:pPr marR="0" defTabSz="914400" fontAlgn="auto">
              <a:buClrTx/>
              <a:buSzTx/>
              <a:buFontTx/>
              <a:defRPr/>
            </a:pPr>
            <a:r>
              <a:rPr kumimoji="0" lang="en-US" altLang="zh-CN" sz="2400" b="1" kern="1200" cap="none" spc="0" normalizeH="0" baseline="0" noProof="0">
                <a:latin typeface="楷体" panose="02010609060101010101" pitchFamily="49" charset="-122"/>
                <a:ea typeface="楷体" panose="02010609060101010101" pitchFamily="49" charset="-122"/>
                <a:cs typeface="楷体" panose="02010609060101010101" pitchFamily="49" charset="-122"/>
                <a:sym typeface="+mn-ea"/>
              </a:rPr>
              <a:t>    </a:t>
            </a:r>
            <a:r>
              <a:rPr kumimoji="0" lang="zh-CN" sz="2400" b="1" kern="1200" cap="none" spc="0" normalizeH="0" baseline="0" noProof="0">
                <a:latin typeface="楷体" panose="02010609060101010101" pitchFamily="49" charset="-122"/>
                <a:ea typeface="楷体" panose="02010609060101010101" pitchFamily="49" charset="-122"/>
                <a:cs typeface="楷体" panose="02010609060101010101" pitchFamily="49" charset="-122"/>
                <a:sym typeface="+mn-ea"/>
              </a:rPr>
              <a:t>封建主在庄园里建有住宅、教堂、磨坊、马厩、仓库等设施，而且备有耕畜和各种生产工具。有的大庄园还有一些手工业作坊和专职手工业者。庄园生产主要为生产者自家和领主提供生活资料，庄园的产品很少拿出去卖，除非万不得已，庄园很少出去采购。</a:t>
            </a:r>
          </a:p>
          <a:p>
            <a:pPr marR="0" defTabSz="914400" fontAlgn="auto">
              <a:buClrTx/>
              <a:buSzTx/>
              <a:buFontTx/>
              <a:defRPr/>
            </a:pPr>
            <a:r>
              <a:rPr kumimoji="0" lang="zh-CN" sz="2400" b="1" kern="1200" cap="none" spc="0" normalizeH="0" baseline="0" noProof="0">
                <a:latin typeface="楷体" panose="02010609060101010101" pitchFamily="49" charset="-122"/>
                <a:ea typeface="楷体" panose="02010609060101010101" pitchFamily="49" charset="-122"/>
                <a:cs typeface="楷体" panose="02010609060101010101" pitchFamily="49" charset="-122"/>
                <a:sym typeface="+mn-ea"/>
              </a:rPr>
              <a:t>                                             </a:t>
            </a:r>
            <a:r>
              <a:rPr kumimoji="0" lang="en-US" altLang="zh-CN" sz="2400" b="1" kern="1200" cap="none" spc="0" normalizeH="0" baseline="0" noProof="0">
                <a:latin typeface="楷体" panose="02010609060101010101" pitchFamily="49" charset="-122"/>
                <a:ea typeface="楷体" panose="02010609060101010101" pitchFamily="49" charset="-122"/>
                <a:cs typeface="楷体" panose="02010609060101010101" pitchFamily="49" charset="-122"/>
                <a:sym typeface="+mn-ea"/>
              </a:rPr>
              <a:t>——</a:t>
            </a:r>
            <a:r>
              <a:rPr kumimoji="0" lang="zh-CN" altLang="en-US" sz="2400" b="1" kern="1200" cap="none" spc="0" normalizeH="0" baseline="0" noProof="0">
                <a:latin typeface="楷体" panose="02010609060101010101" pitchFamily="49" charset="-122"/>
                <a:ea typeface="楷体" panose="02010609060101010101" pitchFamily="49" charset="-122"/>
                <a:cs typeface="楷体" panose="02010609060101010101" pitchFamily="49" charset="-122"/>
                <a:sym typeface="+mn-ea"/>
              </a:rPr>
              <a:t>孟广林《世界中世纪史》</a:t>
            </a:r>
          </a:p>
        </p:txBody>
      </p:sp>
      <p:sp>
        <p:nvSpPr>
          <p:cNvPr id="6" name="文本框 5"/>
          <p:cNvSpPr txBox="1"/>
          <p:nvPr>
            <p:custDataLst>
              <p:tags r:id="rId2"/>
            </p:custDataLst>
          </p:nvPr>
        </p:nvSpPr>
        <p:spPr>
          <a:xfrm>
            <a:off x="668655" y="3696970"/>
            <a:ext cx="4951095" cy="2676525"/>
          </a:xfrm>
          <a:prstGeom prst="rect">
            <a:avLst/>
          </a:prstGeom>
          <a:solidFill>
            <a:schemeClr val="accent1">
              <a:lumMod val="20000"/>
              <a:lumOff val="80000"/>
              <a:alpha val="81000"/>
            </a:schemeClr>
          </a:solidFill>
          <a:ln w="12700" cmpd="sng">
            <a:solidFill>
              <a:schemeClr val="tx1"/>
            </a:solidFill>
            <a:prstDash val="solid"/>
          </a:ln>
        </p:spPr>
        <p:txBody>
          <a:bodyPr wrap="square">
            <a:spAutoFit/>
          </a:bodyPr>
          <a:lstStyle/>
          <a:p>
            <a:pPr marR="0" defTabSz="914400">
              <a:buClrTx/>
              <a:buSzTx/>
              <a:buFontTx/>
              <a:defRPr/>
            </a:pPr>
            <a:r>
              <a:rPr kumimoji="0" lang="en-US" altLang="zh-CN" sz="2400" b="1" kern="1200" cap="none" spc="0" normalizeH="0" baseline="0" noProof="0">
                <a:latin typeface="楷体" panose="02010609060101010101" pitchFamily="49" charset="-122"/>
                <a:ea typeface="楷体" panose="02010609060101010101" pitchFamily="49" charset="-122"/>
                <a:cs typeface="楷体" panose="02010609060101010101" pitchFamily="49" charset="-122"/>
                <a:sym typeface="+mn-ea"/>
              </a:rPr>
              <a:t>    </a:t>
            </a:r>
            <a:r>
              <a:rPr kumimoji="0" lang="zh-CN" sz="2400" b="1" kern="1200" cap="none" spc="0" normalizeH="0" baseline="0" noProof="0">
                <a:latin typeface="楷体" panose="02010609060101010101" pitchFamily="49" charset="-122"/>
                <a:ea typeface="楷体" panose="02010609060101010101" pitchFamily="49" charset="-122"/>
                <a:cs typeface="楷体" panose="02010609060101010101" pitchFamily="49" charset="-122"/>
                <a:sym typeface="+mn-ea"/>
              </a:rPr>
              <a:t>封建领主不但通过各种地租形态对农民进行剥削，同时也对农民施行“超经济的强制（政治、社会附属）”，有统治、惩罚农民的权力。                            </a:t>
            </a:r>
          </a:p>
          <a:p>
            <a:pPr marR="0" defTabSz="914400">
              <a:buClrTx/>
              <a:buSzTx/>
              <a:buFontTx/>
              <a:defRPr/>
            </a:pPr>
            <a:r>
              <a:rPr kumimoji="0" lang="zh-CN" sz="2400" b="1" kern="1200" cap="none" spc="0" normalizeH="0" baseline="0" noProof="0">
                <a:latin typeface="楷体" panose="02010609060101010101" pitchFamily="49" charset="-122"/>
                <a:ea typeface="楷体" panose="02010609060101010101" pitchFamily="49" charset="-122"/>
                <a:cs typeface="楷体" panose="02010609060101010101" pitchFamily="49" charset="-122"/>
                <a:sym typeface="+mn-ea"/>
              </a:rPr>
              <a:t>       </a:t>
            </a:r>
            <a:r>
              <a:rPr kumimoji="0" lang="zh-CN" sz="2400" b="1" kern="1200" cap="none" spc="0" normalizeH="0" baseline="0" noProof="0" smtClean="0">
                <a:latin typeface="楷体" panose="02010609060101010101" pitchFamily="49" charset="-122"/>
                <a:ea typeface="楷体" panose="02010609060101010101" pitchFamily="49" charset="-122"/>
                <a:cs typeface="楷体" panose="02010609060101010101" pitchFamily="49" charset="-122"/>
                <a:sym typeface="+mn-ea"/>
              </a:rPr>
              <a:t> </a:t>
            </a:r>
            <a:r>
              <a:rPr kumimoji="0" lang="zh-CN" sz="2400" b="1" kern="1200" cap="none" spc="0" normalizeH="0" baseline="0" noProof="0">
                <a:latin typeface="楷体" panose="02010609060101010101" pitchFamily="49" charset="-122"/>
                <a:ea typeface="楷体" panose="02010609060101010101" pitchFamily="49" charset="-122"/>
                <a:cs typeface="楷体" panose="02010609060101010101" pitchFamily="49" charset="-122"/>
                <a:sym typeface="+mn-ea"/>
              </a:rPr>
              <a:t>——齐思和《西欧中世纪的庄园制度》</a:t>
            </a:r>
          </a:p>
        </p:txBody>
      </p:sp>
      <p:sp>
        <p:nvSpPr>
          <p:cNvPr id="23" name="文本框 22"/>
          <p:cNvSpPr txBox="1"/>
          <p:nvPr>
            <p:custDataLst>
              <p:tags r:id="rId3"/>
            </p:custDataLst>
          </p:nvPr>
        </p:nvSpPr>
        <p:spPr>
          <a:xfrm>
            <a:off x="5729605" y="3696970"/>
            <a:ext cx="5998845" cy="954405"/>
          </a:xfrm>
          <a:prstGeom prst="rect">
            <a:avLst/>
          </a:prstGeom>
          <a:noFill/>
        </p:spPr>
        <p:txBody>
          <a:bodyPr wrap="square" lIns="68580" tIns="34290" rIns="68580" bIns="34290" rtlCol="0">
            <a:spAutoFit/>
          </a:bodyPr>
          <a:lstStyle>
            <a:defPPr>
              <a:defRPr lang="zh-CN"/>
            </a:defPPr>
            <a:lvl1pPr marL="214630" indent="-214630">
              <a:lnSpc>
                <a:spcPct val="120000"/>
              </a:lnSpc>
              <a:spcAft>
                <a:spcPts val="600"/>
              </a:spcAft>
              <a:buFont typeface="Wingdings" panose="05000000000000000000" pitchFamily="2" charset="2"/>
              <a:buChar char="n"/>
              <a:defRPr sz="24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marL="0" indent="0">
              <a:buNone/>
            </a:pPr>
            <a:r>
              <a:rPr lang="zh-CN" altLang="en-US" b="1">
                <a:solidFill>
                  <a:schemeClr val="tx1"/>
                </a:solidFill>
              </a:rPr>
              <a:t>根据以上材料和所学知识分析庄园</a:t>
            </a:r>
            <a:r>
              <a:rPr lang="zh-CN" altLang="en-US" b="1">
                <a:solidFill>
                  <a:schemeClr val="tx1"/>
                </a:solidFill>
                <a:sym typeface="+mn-ea"/>
              </a:rPr>
              <a:t>制度有什么特点？</a:t>
            </a:r>
          </a:p>
        </p:txBody>
      </p:sp>
      <p:sp>
        <p:nvSpPr>
          <p:cNvPr id="44037" name="Text Box 5"/>
          <p:cNvSpPr txBox="1"/>
          <p:nvPr>
            <p:custDataLst>
              <p:tags r:id="rId4"/>
            </p:custDataLst>
          </p:nvPr>
        </p:nvSpPr>
        <p:spPr>
          <a:xfrm>
            <a:off x="5631545" y="4547690"/>
            <a:ext cx="6255658" cy="1200329"/>
          </a:xfrm>
          <a:prstGeom prst="rect">
            <a:avLst/>
          </a:prstGeom>
          <a:noFill/>
          <a:ln w="9525">
            <a:noFill/>
          </a:ln>
        </p:spPr>
        <p:txBody>
          <a:bodyPr wrap="square">
            <a:spAutoFit/>
          </a:bodyPr>
          <a:lstStyle/>
          <a:p>
            <a:pPr fontAlgn="auto"/>
            <a:r>
              <a:rPr lang="zh-CN" altLang="en-US" sz="2400" b="1">
                <a:solidFill>
                  <a:srgbClr val="0000FF"/>
                </a:solidFill>
                <a:latin typeface="+mn-ea"/>
                <a:cs typeface="黑体" panose="02010609060101010101" charset="-122"/>
                <a:sym typeface="+mn-ea"/>
              </a:rPr>
              <a:t>（</a:t>
            </a:r>
            <a:r>
              <a:rPr lang="en-US" altLang="zh-CN" sz="2400" b="1">
                <a:solidFill>
                  <a:srgbClr val="0000FF"/>
                </a:solidFill>
                <a:latin typeface="+mn-ea"/>
                <a:cs typeface="黑体" panose="02010609060101010101" charset="-122"/>
                <a:sym typeface="+mn-ea"/>
              </a:rPr>
              <a:t>3</a:t>
            </a:r>
            <a:r>
              <a:rPr lang="zh-CN" altLang="en-US" sz="2400" b="1">
                <a:solidFill>
                  <a:srgbClr val="0000FF"/>
                </a:solidFill>
                <a:latin typeface="+mn-ea"/>
                <a:cs typeface="黑体" panose="02010609060101010101" charset="-122"/>
                <a:sym typeface="+mn-ea"/>
              </a:rPr>
              <a:t>）特点：</a:t>
            </a:r>
            <a:endParaRPr lang="en-US" altLang="zh-CN" sz="2400" b="1">
              <a:solidFill>
                <a:srgbClr val="0000FF"/>
              </a:solidFill>
              <a:latin typeface="+mn-ea"/>
              <a:cs typeface="黑体" panose="02010609060101010101" charset="-122"/>
            </a:endParaRPr>
          </a:p>
          <a:p>
            <a:pPr fontAlgn="auto"/>
            <a:r>
              <a:rPr lang="en-US" altLang="zh-CN" sz="2400" b="1">
                <a:solidFill>
                  <a:srgbClr val="0000FF"/>
                </a:solidFill>
                <a:latin typeface="+mn-ea"/>
              </a:rPr>
              <a:t>  ①</a:t>
            </a:r>
            <a:r>
              <a:rPr lang="zh-CN" altLang="en-US" sz="2400" b="1">
                <a:solidFill>
                  <a:srgbClr val="0000FF"/>
                </a:solidFill>
                <a:latin typeface="+mn-ea"/>
              </a:rPr>
              <a:t>经济上：自给自</a:t>
            </a:r>
            <a:r>
              <a:rPr lang="zh-CN" altLang="en-US" sz="2400" b="1" smtClean="0">
                <a:solidFill>
                  <a:srgbClr val="0000FF"/>
                </a:solidFill>
                <a:latin typeface="+mn-ea"/>
              </a:rPr>
              <a:t>足；</a:t>
            </a:r>
            <a:endParaRPr lang="zh-CN" altLang="en-US" sz="2400" b="1">
              <a:solidFill>
                <a:srgbClr val="0000FF"/>
              </a:solidFill>
              <a:latin typeface="+mn-ea"/>
            </a:endParaRPr>
          </a:p>
          <a:p>
            <a:pPr fontAlgn="auto"/>
            <a:r>
              <a:rPr lang="zh-CN" altLang="en-US" sz="2400" b="1">
                <a:solidFill>
                  <a:srgbClr val="0000FF"/>
                </a:solidFill>
                <a:latin typeface="+mn-ea"/>
              </a:rPr>
              <a:t>  ②政治上：主持庄园法庭，维持社会秩序。</a:t>
            </a:r>
          </a:p>
        </p:txBody>
      </p:sp>
      <p:sp>
        <p:nvSpPr>
          <p:cNvPr id="12" name="标题 11"/>
          <p:cNvSpPr>
            <a:spLocks noGrp="1"/>
          </p:cNvSpPr>
          <p:nvPr>
            <p:ph type="title"/>
            <p:custDataLst>
              <p:tags r:id="rId5"/>
            </p:custDataLst>
          </p:nvPr>
        </p:nvSpPr>
        <p:spPr/>
        <p:txBody>
          <a:bodyPr>
            <a:normAutofit fontScale="90000"/>
          </a:bodyPr>
          <a:lstStyle/>
          <a:p>
            <a:r>
              <a:rPr lang="en-US" altLang="zh-CN" kern="0" smtClean="0">
                <a:latin typeface="汉仪尚巍手书W" panose="00020600040101010101" pitchFamily="18" charset="-122"/>
                <a:ea typeface="汉仪尚巍手书W" panose="00020600040101010101" pitchFamily="18" charset="-122"/>
                <a:cs typeface="+mn-ea"/>
                <a:sym typeface="+mn-lt"/>
              </a:rPr>
              <a:t/>
            </a:r>
            <a:br>
              <a:rPr lang="en-US" altLang="zh-CN" kern="0" smtClean="0">
                <a:latin typeface="汉仪尚巍手书W" panose="00020600040101010101" pitchFamily="18" charset="-122"/>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13" name="文本框 2"/>
          <p:cNvSpPr txBox="1"/>
          <p:nvPr>
            <p:custDataLst>
              <p:tags r:id="rId6"/>
            </p:custDataLst>
          </p:nvPr>
        </p:nvSpPr>
        <p:spPr>
          <a:xfrm>
            <a:off x="3531330" y="790669"/>
            <a:ext cx="1989647" cy="523220"/>
          </a:xfrm>
          <a:prstGeom prst="rect">
            <a:avLst/>
          </a:prstGeom>
          <a:noFill/>
        </p:spPr>
        <p:txBody>
          <a:bodyPr wrap="none" rtlCol="0" anchor="t">
            <a:spAutoFit/>
          </a:bodyPr>
          <a:lstStyle/>
          <a:p>
            <a:pPr algn="l"/>
            <a:r>
              <a:rPr lang="en-US" altLang="zh-CN" sz="2800" b="1" smtClean="0">
                <a:solidFill>
                  <a:srgbClr val="000000"/>
                </a:solidFill>
                <a:latin typeface="+mn-ea"/>
                <a:sym typeface="+mn-ea"/>
              </a:rPr>
              <a:t>2.</a:t>
            </a:r>
            <a:r>
              <a:rPr lang="zh-CN" altLang="en-US" sz="2800" b="1" smtClean="0">
                <a:solidFill>
                  <a:srgbClr val="000000"/>
                </a:solidFill>
                <a:latin typeface="+mn-ea"/>
                <a:sym typeface="+mn-ea"/>
              </a:rPr>
              <a:t>封建庄园</a:t>
            </a:r>
            <a:endParaRPr lang="zh-CN" altLang="en-US" sz="2800" b="1">
              <a:latin typeface="+mn-ea"/>
              <a:cs typeface="微软雅黑" panose="020B0503020204020204" pitchFamily="34" charset="-122"/>
              <a:sym typeface="+mn-ea"/>
            </a:endParaRPr>
          </a:p>
        </p:txBody>
      </p:sp>
      <p:sp>
        <p:nvSpPr>
          <p:cNvPr id="14" name="标题 3"/>
          <p:cNvSpPr>
            <a:spLocks noGrp="1"/>
          </p:cNvSpPr>
          <p:nvPr>
            <p:custDataLst>
              <p:tags r:id="rId7"/>
            </p:custDataLst>
          </p:nvPr>
        </p:nvSpPr>
        <p:spPr>
          <a:xfrm>
            <a:off x="319308" y="794477"/>
            <a:ext cx="3164121"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二</a:t>
            </a: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基本特征</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15" name="灯片编号占位符 2"/>
          <p:cNvSpPr txBox="1"/>
          <p:nvPr>
            <p:custDataLst>
              <p:tags r:id="rId8"/>
            </p:custDataLst>
          </p:nvPr>
        </p:nvSpPr>
        <p:spPr>
          <a:xfrm>
            <a:off x="11326426" y="6100754"/>
            <a:ext cx="480000" cy="304800"/>
          </a:xfrm>
          <a:prstGeom prst="rect">
            <a:avLst/>
          </a:prstGeom>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565CE74E-AB26-4998-AD42-012C4C1AD076}" type="slidenum">
              <a:rPr kumimoji="0" lang="zh-CN" altLang="en-US" sz="1800" b="0" i="0" u="none" strike="noStrike" kern="1200" cap="none" spc="0" normalizeH="0" baseline="0" noProof="0" smtClean="0">
                <a:ln>
                  <a:noFill/>
                </a:ln>
                <a:solidFill>
                  <a:schemeClr val="tx1"/>
                </a:solidFill>
                <a:effectLst/>
                <a:uLnTx/>
                <a:uFillTx/>
                <a:latin typeface="+mn-lt"/>
                <a:ea typeface="+mn-ea"/>
                <a:cs typeface="+mn-cs"/>
              </a:rPr>
              <a:t>13</a:t>
            </a:fld>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2" presetClass="entr" presetSubtype="1" fill="hold" nodeType="clickEffect">
                                  <p:stCondLst>
                                    <p:cond delay="0"/>
                                  </p:stCondLst>
                                  <p:childTnLst>
                                    <p:set>
                                      <p:cBhvr>
                                        <p:cTn id="6" dur="1" fill="hold">
                                          <p:stCondLst>
                                            <p:cond delay="0"/>
                                          </p:stCondLst>
                                        </p:cTn>
                                        <p:tgtEl>
                                          <p:spTgt spid="44037">
                                            <p:txEl>
                                              <p:pRg st="1" end="1"/>
                                            </p:txEl>
                                          </p:spTgt>
                                        </p:tgtEl>
                                        <p:attrNameLst>
                                          <p:attrName>style.visibility</p:attrName>
                                        </p:attrNameLst>
                                      </p:cBhvr>
                                      <p:to>
                                        <p:strVal val="visible"/>
                                      </p:to>
                                    </p:set>
                                    <p:animEffect transition="in" filter="wipe(up)">
                                      <p:cBhvr>
                                        <p:cTn id="7" dur="500"/>
                                        <p:tgtEl>
                                          <p:spTgt spid="44037">
                                            <p:txEl>
                                              <p:pRg st="1" end="1"/>
                                            </p:txEl>
                                          </p:spTgt>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22" presetClass="entr" presetSubtype="4" fill="hold" nodeType="clickEffect">
                                  <p:stCondLst>
                                    <p:cond delay="0"/>
                                  </p:stCondLst>
                                  <p:childTnLst>
                                    <p:set>
                                      <p:cBhvr>
                                        <p:cTn id="11" dur="1000" fill="hold">
                                          <p:stCondLst>
                                            <p:cond delay="0"/>
                                          </p:stCondLst>
                                        </p:cTn>
                                        <p:tgtEl>
                                          <p:spTgt spid="44037">
                                            <p:txEl>
                                              <p:pRg st="2" end="2"/>
                                            </p:txEl>
                                          </p:spTgt>
                                        </p:tgtEl>
                                        <p:attrNameLst>
                                          <p:attrName>style.visibility</p:attrName>
                                        </p:attrNameLst>
                                      </p:cBhvr>
                                      <p:to>
                                        <p:strVal val="visible"/>
                                      </p:to>
                                    </p:set>
                                    <p:animEffect transition="in" filter="wipe(down)">
                                      <p:cBhvr>
                                        <p:cTn id="12" dur="1000"/>
                                        <p:tgtEl>
                                          <p:spTgt spid="4403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602615" y="1585231"/>
            <a:ext cx="6684645" cy="4523105"/>
          </a:xfrm>
          <a:prstGeom prst="rect">
            <a:avLst/>
          </a:prstGeom>
          <a:noFill/>
          <a:ln w="12700" cmpd="sng">
            <a:noFill/>
            <a:prstDash val="solid"/>
          </a:ln>
        </p:spPr>
        <p:txBody>
          <a:bodyPr wrap="square" rtlCol="0" anchor="t">
            <a:spAutoFit/>
          </a:bodyPr>
          <a:lstStyle/>
          <a:p>
            <a:r>
              <a:rPr lang="en-US" altLang="zh-CN" sz="2400" b="1">
                <a:latin typeface="楷体" panose="02010609060101010101" pitchFamily="49" charset="-122"/>
                <a:ea typeface="楷体" panose="02010609060101010101" pitchFamily="49" charset="-122"/>
                <a:cs typeface="楷体" panose="02010609060101010101" pitchFamily="49" charset="-122"/>
              </a:rPr>
              <a:t>    </a:t>
            </a:r>
            <a:r>
              <a:rPr lang="zh-CN" altLang="en-US" sz="2400" b="1">
                <a:latin typeface="楷体" panose="02010609060101010101" pitchFamily="49" charset="-122"/>
                <a:ea typeface="楷体" panose="02010609060101010101" pitchFamily="49" charset="-122"/>
                <a:cs typeface="楷体" panose="02010609060101010101" pitchFamily="49" charset="-122"/>
              </a:rPr>
              <a:t>农奴身份为不自由人,人身属于主人,世代相承，理论上可由主人将其随同土地转让。</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在法律上，农奴在法律上和主人没有平等地位，他们归主人审判，但无权控告主人，国家法庭也不受理农奴案件。农奴不得服军役，亦不得担任教职。</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r>
              <a:rPr lang="zh-CN" altLang="en-US" sz="2400" b="1">
                <a:latin typeface="楷体" panose="02010609060101010101" pitchFamily="49" charset="-122"/>
                <a:ea typeface="楷体" panose="02010609060101010101" pitchFamily="49" charset="-122"/>
                <a:cs typeface="楷体" panose="02010609060101010101" pitchFamily="49" charset="-122"/>
              </a:rPr>
              <a:t>    农奴须向主人交纳结婚税（一般为农奴和庄园外的人结婚或比自己身份高的人结婚时交纳）、继承税（农奴死后其子继承财产时交纳）、人头税（农奴外出庄园做工时交纳）等。</a:t>
            </a:r>
          </a:p>
          <a:p>
            <a:r>
              <a:rPr lang="zh-CN" altLang="en-US" sz="2400" b="1">
                <a:latin typeface="楷体" panose="02010609060101010101" pitchFamily="49" charset="-122"/>
                <a:ea typeface="楷体" panose="02010609060101010101" pitchFamily="49" charset="-122"/>
                <a:cs typeface="楷体" panose="02010609060101010101" pitchFamily="49" charset="-122"/>
              </a:rPr>
              <a:t>    另外，农奴还受庄园上各种名目的剥削，最流行的是复活节交鸡蛋，圣诞节交母鸡，以及为使用磨坊、烤面包炉、榨酒器而交纳实物等。</a:t>
            </a:r>
          </a:p>
        </p:txBody>
      </p:sp>
      <p:pic>
        <p:nvPicPr>
          <p:cNvPr id="7" name="图片 6"/>
          <p:cNvPicPr>
            <a:picLocks noChangeAspect="1"/>
          </p:cNvPicPr>
          <p:nvPr>
            <p:custDataLst>
              <p:tags r:id="rId2"/>
            </p:custDataLst>
          </p:nvPr>
        </p:nvPicPr>
        <p:blipFill>
          <a:blip r:embed="rId9">
            <a:extLst>
              <a:ext uri="{28A0092B-C50C-407E-A947-70E740481C1C}">
                <a14:useLocalDpi xmlns:a14="http://schemas.microsoft.com/office/drawing/2010/main" val="0"/>
              </a:ext>
            </a:extLst>
          </a:blip>
          <a:stretch>
            <a:fillRect/>
          </a:stretch>
        </p:blipFill>
        <p:spPr>
          <a:xfrm>
            <a:off x="7489825" y="1248230"/>
            <a:ext cx="4128770" cy="4696369"/>
          </a:xfrm>
          <a:prstGeom prst="rect">
            <a:avLst/>
          </a:prstGeom>
          <a:ln>
            <a:noFill/>
          </a:ln>
          <a:effectLst>
            <a:softEdge rad="50800"/>
          </a:effectLst>
        </p:spPr>
      </p:pic>
      <p:sp>
        <p:nvSpPr>
          <p:cNvPr id="11" name="标题 10"/>
          <p:cNvSpPr>
            <a:spLocks noGrp="1"/>
          </p:cNvSpPr>
          <p:nvPr>
            <p:ph type="title"/>
            <p:custDataLst>
              <p:tags r:id="rId3"/>
            </p:custDataLst>
          </p:nvPr>
        </p:nvSpPr>
        <p:spPr/>
        <p:txBody>
          <a:bodyPr>
            <a:normAutofit fontScale="90000"/>
          </a:bodyPr>
          <a:lstStyle/>
          <a:p>
            <a:r>
              <a:rPr lang="en-US" altLang="zh-CN" kern="0" smtClean="0">
                <a:latin typeface="汉仪尚巍手书W" panose="00020600040101010101" pitchFamily="18" charset="-122"/>
                <a:ea typeface="汉仪尚巍手书W" panose="00020600040101010101" pitchFamily="18" charset="-122"/>
                <a:cs typeface="+mn-ea"/>
                <a:sym typeface="+mn-lt"/>
              </a:rPr>
              <a:t/>
            </a:r>
            <a:br>
              <a:rPr lang="en-US" altLang="zh-CN" kern="0" smtClean="0">
                <a:latin typeface="汉仪尚巍手书W" panose="00020600040101010101" pitchFamily="18" charset="-122"/>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12" name="文本框 2"/>
          <p:cNvSpPr txBox="1"/>
          <p:nvPr>
            <p:custDataLst>
              <p:tags r:id="rId4"/>
            </p:custDataLst>
          </p:nvPr>
        </p:nvSpPr>
        <p:spPr>
          <a:xfrm>
            <a:off x="3531330" y="790669"/>
            <a:ext cx="1989647" cy="523220"/>
          </a:xfrm>
          <a:prstGeom prst="rect">
            <a:avLst/>
          </a:prstGeom>
          <a:noFill/>
        </p:spPr>
        <p:txBody>
          <a:bodyPr wrap="none" rtlCol="0" anchor="t">
            <a:spAutoFit/>
          </a:bodyPr>
          <a:lstStyle/>
          <a:p>
            <a:pPr algn="l"/>
            <a:r>
              <a:rPr lang="en-US" altLang="zh-CN" sz="2800" b="1" smtClean="0">
                <a:solidFill>
                  <a:srgbClr val="000000"/>
                </a:solidFill>
                <a:latin typeface="+mn-ea"/>
                <a:sym typeface="+mn-ea"/>
              </a:rPr>
              <a:t>3.</a:t>
            </a:r>
            <a:r>
              <a:rPr lang="zh-CN" altLang="en-US" sz="2800" b="1" smtClean="0">
                <a:solidFill>
                  <a:srgbClr val="000000"/>
                </a:solidFill>
                <a:latin typeface="+mn-ea"/>
                <a:sym typeface="+mn-ea"/>
              </a:rPr>
              <a:t>农奴制度</a:t>
            </a:r>
            <a:endParaRPr lang="zh-CN" altLang="en-US" sz="2800" b="1">
              <a:latin typeface="+mn-ea"/>
              <a:cs typeface="微软雅黑" panose="020B0503020204020204" pitchFamily="34" charset="-122"/>
              <a:sym typeface="+mn-ea"/>
            </a:endParaRPr>
          </a:p>
        </p:txBody>
      </p:sp>
      <p:sp>
        <p:nvSpPr>
          <p:cNvPr id="13" name="标题 3"/>
          <p:cNvSpPr>
            <a:spLocks noGrp="1"/>
          </p:cNvSpPr>
          <p:nvPr>
            <p:custDataLst>
              <p:tags r:id="rId5"/>
            </p:custDataLst>
          </p:nvPr>
        </p:nvSpPr>
        <p:spPr>
          <a:xfrm>
            <a:off x="319308" y="794477"/>
            <a:ext cx="3164121"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二</a:t>
            </a: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基本特征</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14" name="灯片编号占位符 2"/>
          <p:cNvSpPr txBox="1"/>
          <p:nvPr>
            <p:custDataLst>
              <p:tags r:id="rId6"/>
            </p:custDataLst>
          </p:nvPr>
        </p:nvSpPr>
        <p:spPr>
          <a:xfrm>
            <a:off x="11326426" y="6100754"/>
            <a:ext cx="480000" cy="304800"/>
          </a:xfrm>
          <a:prstGeom prst="rect">
            <a:avLst/>
          </a:prstGeom>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565CE74E-AB26-4998-AD42-012C4C1AD076}" type="slidenum">
              <a:rPr kumimoji="0" lang="zh-CN" altLang="en-US" sz="1800" b="0" i="0" u="none" strike="noStrike" kern="1200" cap="none" spc="0" normalizeH="0" baseline="0" noProof="0" smtClean="0">
                <a:ln>
                  <a:noFill/>
                </a:ln>
                <a:solidFill>
                  <a:schemeClr val="tx1"/>
                </a:solidFill>
                <a:effectLst/>
                <a:uLnTx/>
                <a:uFillTx/>
                <a:latin typeface="+mn-lt"/>
                <a:ea typeface="+mn-ea"/>
                <a:cs typeface="+mn-cs"/>
              </a:rPr>
              <a:t>14</a:t>
            </a:fld>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Tree>
  </p:cSld>
  <p:clrMapOvr>
    <a:masterClrMapping/>
  </p:clrMapOvr>
  <p:transition spd="slow">
    <p:push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custDataLst>
              <p:tags r:id="rId1"/>
            </p:custDataLst>
          </p:nvPr>
        </p:nvSpPr>
        <p:spPr/>
        <p:txBody>
          <a:bodyPr>
            <a:normAutofit fontScale="90000"/>
          </a:bodyPr>
          <a:lstStyle/>
          <a:p>
            <a:r>
              <a:rPr lang="en-US" altLang="zh-CN" kern="0" smtClean="0">
                <a:latin typeface="汉仪尚巍手书W" panose="00020600040101010101" pitchFamily="18" charset="-122"/>
                <a:ea typeface="汉仪尚巍手书W" panose="00020600040101010101" pitchFamily="18" charset="-122"/>
                <a:cs typeface="+mn-ea"/>
                <a:sym typeface="+mn-lt"/>
              </a:rPr>
              <a:t/>
            </a:r>
            <a:br>
              <a:rPr lang="en-US" altLang="zh-CN" kern="0" smtClean="0">
                <a:latin typeface="汉仪尚巍手书W" panose="00020600040101010101" pitchFamily="18" charset="-122"/>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14" name="文本框 2"/>
          <p:cNvSpPr txBox="1"/>
          <p:nvPr>
            <p:custDataLst>
              <p:tags r:id="rId2"/>
            </p:custDataLst>
          </p:nvPr>
        </p:nvSpPr>
        <p:spPr>
          <a:xfrm>
            <a:off x="541387" y="1356726"/>
            <a:ext cx="1989647" cy="523220"/>
          </a:xfrm>
          <a:prstGeom prst="rect">
            <a:avLst/>
          </a:prstGeom>
          <a:noFill/>
        </p:spPr>
        <p:txBody>
          <a:bodyPr wrap="none" rtlCol="0" anchor="t">
            <a:spAutoFit/>
          </a:bodyPr>
          <a:lstStyle/>
          <a:p>
            <a:r>
              <a:rPr lang="en-US" altLang="zh-CN" sz="2800" b="1" smtClean="0">
                <a:solidFill>
                  <a:srgbClr val="000000"/>
                </a:solidFill>
                <a:latin typeface="+mn-ea"/>
                <a:sym typeface="+mn-ea"/>
              </a:rPr>
              <a:t>3.</a:t>
            </a:r>
            <a:r>
              <a:rPr lang="zh-CN" altLang="en-US" sz="2800" b="1" smtClean="0">
                <a:solidFill>
                  <a:srgbClr val="000000"/>
                </a:solidFill>
                <a:latin typeface="+mn-ea"/>
                <a:sym typeface="+mn-ea"/>
              </a:rPr>
              <a:t>农奴制度</a:t>
            </a:r>
            <a:endParaRPr lang="zh-CN" altLang="en-US" sz="2800" b="1">
              <a:latin typeface="+mn-ea"/>
              <a:cs typeface="微软雅黑" panose="020B0503020204020204" pitchFamily="34" charset="-122"/>
              <a:sym typeface="+mn-ea"/>
            </a:endParaRPr>
          </a:p>
        </p:txBody>
      </p:sp>
      <p:sp>
        <p:nvSpPr>
          <p:cNvPr id="15" name="标题 3"/>
          <p:cNvSpPr>
            <a:spLocks noGrp="1"/>
          </p:cNvSpPr>
          <p:nvPr>
            <p:custDataLst>
              <p:tags r:id="rId3"/>
            </p:custDataLst>
          </p:nvPr>
        </p:nvSpPr>
        <p:spPr>
          <a:xfrm>
            <a:off x="319308" y="794477"/>
            <a:ext cx="3164121"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二</a:t>
            </a: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基本特征</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16" name="灯片编号占位符 2"/>
          <p:cNvSpPr txBox="1"/>
          <p:nvPr>
            <p:custDataLst>
              <p:tags r:id="rId4"/>
            </p:custDataLst>
          </p:nvPr>
        </p:nvSpPr>
        <p:spPr>
          <a:xfrm>
            <a:off x="11326426" y="6100754"/>
            <a:ext cx="480000" cy="304800"/>
          </a:xfrm>
          <a:prstGeom prst="rect">
            <a:avLst/>
          </a:prstGeom>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565CE74E-AB26-4998-AD42-012C4C1AD076}" type="slidenum">
              <a:rPr kumimoji="0" lang="zh-CN" altLang="en-US" sz="1800" b="0" i="0" u="none" strike="noStrike" kern="1200" cap="none" spc="0" normalizeH="0" baseline="0" noProof="0" smtClean="0">
                <a:ln>
                  <a:noFill/>
                </a:ln>
                <a:solidFill>
                  <a:schemeClr val="tx1"/>
                </a:solidFill>
                <a:effectLst/>
                <a:uLnTx/>
                <a:uFillTx/>
                <a:latin typeface="+mn-lt"/>
                <a:ea typeface="+mn-ea"/>
                <a:cs typeface="+mn-cs"/>
              </a:rPr>
              <a:t>15</a:t>
            </a:fld>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pic>
        <p:nvPicPr>
          <p:cNvPr id="1026" name="Picture 2"/>
          <p:cNvPicPr>
            <a:picLocks noChangeAspect="1" noChangeArrowheads="1"/>
          </p:cNvPicPr>
          <p:nvPr>
            <p:custDataLst>
              <p:tags r:id="rId5"/>
            </p:custDataLst>
          </p:nvPr>
        </p:nvPicPr>
        <p:blipFill>
          <a:blip r:embed="rId10"/>
          <a:stretch>
            <a:fillRect/>
          </a:stretch>
        </p:blipFill>
        <p:spPr bwMode="auto">
          <a:xfrm>
            <a:off x="4978401" y="798283"/>
            <a:ext cx="6270172" cy="5646058"/>
          </a:xfrm>
          <a:prstGeom prst="rect">
            <a:avLst/>
          </a:prstGeom>
          <a:noFill/>
          <a:ln w="9525">
            <a:noFill/>
            <a:miter lim="800000"/>
          </a:ln>
        </p:spPr>
      </p:pic>
      <p:sp>
        <p:nvSpPr>
          <p:cNvPr id="17" name="文本框 2"/>
          <p:cNvSpPr txBox="1"/>
          <p:nvPr>
            <p:custDataLst>
              <p:tags r:id="rId6"/>
            </p:custDataLst>
          </p:nvPr>
        </p:nvSpPr>
        <p:spPr>
          <a:xfrm>
            <a:off x="304800" y="1915526"/>
            <a:ext cx="4542971" cy="1815882"/>
          </a:xfrm>
          <a:prstGeom prst="rect">
            <a:avLst/>
          </a:prstGeom>
          <a:noFill/>
        </p:spPr>
        <p:txBody>
          <a:bodyPr wrap="square" rtlCol="0" anchor="t">
            <a:spAutoFit/>
          </a:bodyPr>
          <a:lstStyle/>
          <a:p>
            <a:r>
              <a:rPr lang="zh-CN" altLang="en-US" sz="2800" b="1" smtClean="0">
                <a:latin typeface="+mn-ea"/>
                <a:cs typeface="微软雅黑" panose="020B0503020204020204" pitchFamily="34" charset="-122"/>
                <a:sym typeface="+mn-ea"/>
              </a:rPr>
              <a:t>奴隶：</a:t>
            </a:r>
            <a:r>
              <a:rPr lang="zh-CN" altLang="en-US" sz="2800" b="1" smtClean="0">
                <a:solidFill>
                  <a:srgbClr val="0000FF"/>
                </a:solidFill>
                <a:latin typeface="+mn-ea"/>
                <a:cs typeface="微软雅黑" panose="020B0503020204020204" pitchFamily="34" charset="-122"/>
                <a:sym typeface="+mn-ea"/>
              </a:rPr>
              <a:t>在法律上是主人的财产，没有任何权利和自由；所创造的价值（或财富）都归主人，缺乏生产的积极性。</a:t>
            </a:r>
            <a:endParaRPr lang="en-US" altLang="zh-CN" sz="2800" b="1" smtClean="0">
              <a:solidFill>
                <a:srgbClr val="0000FF"/>
              </a:solidFill>
              <a:latin typeface="+mn-ea"/>
              <a:cs typeface="微软雅黑" panose="020B0503020204020204" pitchFamily="34" charset="-122"/>
              <a:sym typeface="+mn-ea"/>
            </a:endParaRPr>
          </a:p>
        </p:txBody>
      </p:sp>
      <p:sp>
        <p:nvSpPr>
          <p:cNvPr id="18" name="矩形 17"/>
          <p:cNvSpPr/>
          <p:nvPr>
            <p:custDataLst>
              <p:tags r:id="rId7"/>
            </p:custDataLst>
          </p:nvPr>
        </p:nvSpPr>
        <p:spPr>
          <a:xfrm>
            <a:off x="290286" y="3925282"/>
            <a:ext cx="4513943" cy="2246769"/>
          </a:xfrm>
          <a:prstGeom prst="rect">
            <a:avLst/>
          </a:prstGeom>
        </p:spPr>
        <p:txBody>
          <a:bodyPr wrap="square">
            <a:spAutoFit/>
          </a:bodyPr>
          <a:lstStyle/>
          <a:p>
            <a:r>
              <a:rPr lang="zh-CN" altLang="en-US" sz="2800" b="1" smtClean="0">
                <a:latin typeface="+mn-ea"/>
                <a:cs typeface="微软雅黑" panose="020B0503020204020204" pitchFamily="34" charset="-122"/>
                <a:sym typeface="+mn-ea"/>
              </a:rPr>
              <a:t>农奴：</a:t>
            </a:r>
            <a:r>
              <a:rPr lang="zh-CN" altLang="en-US" sz="2800" b="1" smtClean="0">
                <a:solidFill>
                  <a:srgbClr val="0000FF"/>
                </a:solidFill>
                <a:latin typeface="+mn-ea"/>
                <a:cs typeface="微软雅黑" panose="020B0503020204020204" pitchFamily="34" charset="-122"/>
                <a:sym typeface="+mn-ea"/>
              </a:rPr>
              <a:t>拥有一定的自由，有自己独立的家庭，富裕农奴甚至可以充当陪审员；义务相对固定，剩余产品归自己支配，劳动积极性较高。</a:t>
            </a:r>
            <a:endParaRPr lang="zh-CN" altLang="en-US" sz="2800" b="1">
              <a:solidFill>
                <a:srgbClr val="0000FF"/>
              </a:solidFill>
              <a:latin typeface="+mn-ea"/>
              <a:cs typeface="微软雅黑" panose="020B0503020204020204" pitchFamily="34" charset="-122"/>
              <a:sym typeface="+mn-ea"/>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after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500" fill="hold"/>
                                        <p:tgtEl>
                                          <p:spTgt spid="18"/>
                                        </p:tgtEl>
                                        <p:attrNameLst>
                                          <p:attrName>ppt_x</p:attrName>
                                        </p:attrNameLst>
                                      </p:cBhvr>
                                      <p:tavLst>
                                        <p:tav tm="0">
                                          <p:val>
                                            <p:strVal val="#ppt_x"/>
                                          </p:val>
                                        </p:tav>
                                        <p:tav tm="100000">
                                          <p:val>
                                            <p:strVal val="#ppt_x"/>
                                          </p:val>
                                        </p:tav>
                                      </p:tavLst>
                                    </p:anim>
                                    <p:anim calcmode="lin" valueType="num">
                                      <p:cBhvr additive="base">
                                        <p:cTn id="1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normAutofit fontScale="90000"/>
          </a:bodyPr>
          <a:lstStyle/>
          <a:p>
            <a:r>
              <a:rPr lang="zh-CN" altLang="en-US" smtClean="0">
                <a:latin typeface="微软雅黑" panose="020B0503020204020204" pitchFamily="34" charset="-122"/>
                <a:ea typeface="微软雅黑" panose="020B0503020204020204" pitchFamily="34" charset="-122"/>
              </a:rPr>
              <a:t>中古时期的欧洲</a:t>
            </a:r>
            <a:endParaRPr lang="zh-CN" altLang="en-US">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12"/>
            <p:custDataLst>
              <p:tags r:id="rId2"/>
            </p:custDataLst>
          </p:nvPr>
        </p:nvSpPr>
        <p:spPr/>
        <p:txBody>
          <a:bodyPr/>
          <a:lstStyle/>
          <a:p>
            <a:fld id="{565CE74E-AB26-4998-AD42-012C4C1AD076}" type="slidenum">
              <a:rPr lang="zh-CN" altLang="en-US" smtClean="0"/>
              <a:t>16</a:t>
            </a:fld>
            <a:endParaRPr lang="zh-CN" altLang="en-US"/>
          </a:p>
        </p:txBody>
      </p:sp>
      <p:sp>
        <p:nvSpPr>
          <p:cNvPr id="4" name="文本框 11">
            <a:hlinkClick r:id="" action="ppaction://noaction"/>
          </p:cNvPr>
          <p:cNvSpPr txBox="1"/>
          <p:nvPr>
            <p:custDataLst>
              <p:tags r:id="rId3"/>
            </p:custDataLst>
          </p:nvPr>
        </p:nvSpPr>
        <p:spPr>
          <a:xfrm>
            <a:off x="319317" y="2318469"/>
            <a:ext cx="11393713" cy="2657342"/>
          </a:xfrm>
          <a:prstGeom prst="rect">
            <a:avLst/>
          </a:prstGeom>
          <a:noFill/>
          <a:ln w="9525">
            <a:noFill/>
          </a:ln>
        </p:spPr>
        <p:txBody>
          <a:bodyPr wrap="square" lIns="71321" tIns="35661" rIns="71321" bIns="35661">
            <a:spAutoFit/>
          </a:bodyPr>
          <a:lstStyle/>
          <a:p>
            <a:pPr algn="just"/>
            <a:r>
              <a:rPr lang="zh-CN" altLang="en-US" sz="9600" b="1" spc="78" smtClean="0">
                <a:latin typeface="+mj-ea"/>
              </a:rPr>
              <a:t>二、</a:t>
            </a:r>
            <a:r>
              <a:rPr lang="zh-CN" altLang="en-US" sz="9600" b="1" spc="78" smtClean="0">
                <a:latin typeface="楷体" panose="02010609060101010101" pitchFamily="49" charset="-122"/>
                <a:ea typeface="楷体" panose="02010609060101010101" pitchFamily="49" charset="-122"/>
              </a:rPr>
              <a:t>近代的先声</a:t>
            </a:r>
            <a:endParaRPr lang="zh-CN" altLang="en-US" sz="9600" b="1" kern="0" smtClean="0">
              <a:latin typeface="楷体" panose="02010609060101010101" pitchFamily="49" charset="-122"/>
              <a:ea typeface="楷体" panose="02010609060101010101" pitchFamily="49" charset="-122"/>
            </a:endParaRPr>
          </a:p>
          <a:p>
            <a:pPr algn="r"/>
            <a:r>
              <a:rPr lang="en-US" altLang="zh-CN" sz="6600" b="1" smtClean="0">
                <a:solidFill>
                  <a:srgbClr val="385D8A"/>
                </a:solidFill>
                <a:latin typeface="+mj-ea"/>
              </a:rPr>
              <a:t> ——</a:t>
            </a:r>
            <a:r>
              <a:rPr lang="zh-CN" altLang="en-US" sz="6600" b="1" smtClean="0">
                <a:solidFill>
                  <a:schemeClr val="accent1"/>
                </a:solidFill>
                <a:latin typeface="+mj-ea"/>
              </a:rPr>
              <a:t>西欧王权教会及城市</a:t>
            </a:r>
            <a:endParaRPr lang="zh-CN" altLang="en-US" sz="6600" b="1"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578485" y="1367801"/>
            <a:ext cx="10836910" cy="1938020"/>
          </a:xfrm>
          <a:prstGeom prst="rect">
            <a:avLst/>
          </a:prstGeom>
          <a:noFill/>
        </p:spPr>
        <p:txBody>
          <a:bodyPr wrap="square" rtlCol="0" anchor="t">
            <a:spAutoFit/>
          </a:bodyPr>
          <a:lstStyle/>
          <a:p>
            <a:pPr eaLnBrk="0" hangingPunct="0"/>
            <a:r>
              <a:rPr lang="en-US" sz="2400" b="1">
                <a:solidFill>
                  <a:schemeClr val="tx1"/>
                </a:solidFill>
                <a:effectLst/>
                <a:latin typeface="+mn-ea"/>
                <a:cs typeface="黑体" panose="02010609060101010101" charset="-122"/>
                <a:sym typeface="+mn-ea"/>
              </a:rPr>
              <a:t>1.</a:t>
            </a:r>
            <a:r>
              <a:rPr lang="zh-CN" altLang="en-US" sz="2400" b="1">
                <a:solidFill>
                  <a:schemeClr val="tx1"/>
                </a:solidFill>
                <a:effectLst/>
                <a:latin typeface="+mn-ea"/>
                <a:cs typeface="黑体" panose="02010609060101010101" charset="-122"/>
                <a:sym typeface="+mn-ea"/>
              </a:rPr>
              <a:t>趋势：</a:t>
            </a:r>
            <a:r>
              <a:rPr lang="zh-CN" altLang="en-US" sz="2400">
                <a:solidFill>
                  <a:schemeClr val="tx1"/>
                </a:solidFill>
                <a:effectLst/>
                <a:latin typeface="+mn-ea"/>
                <a:cs typeface="宋体" panose="02010600030101010101" pitchFamily="2" charset="-122"/>
                <a:sym typeface="+mn-ea"/>
              </a:rPr>
              <a:t>封建制初期，权力分散，王权软</a:t>
            </a:r>
            <a:r>
              <a:rPr lang="zh-CN" altLang="en-US" sz="2400" smtClean="0">
                <a:solidFill>
                  <a:schemeClr val="tx1"/>
                </a:solidFill>
                <a:effectLst/>
                <a:latin typeface="+mn-ea"/>
                <a:cs typeface="宋体" panose="02010600030101010101" pitchFamily="2" charset="-122"/>
                <a:sym typeface="+mn-ea"/>
              </a:rPr>
              <a:t>弱；中</a:t>
            </a:r>
            <a:r>
              <a:rPr lang="zh-CN" altLang="en-US" sz="2400">
                <a:solidFill>
                  <a:schemeClr val="tx1"/>
                </a:solidFill>
                <a:effectLst/>
                <a:latin typeface="+mn-ea"/>
                <a:cs typeface="宋体" panose="02010600030101010101" pitchFamily="2" charset="-122"/>
                <a:sym typeface="+mn-ea"/>
              </a:rPr>
              <a:t>古中后期，西欧各国王权不同程度的加强。</a:t>
            </a:r>
          </a:p>
          <a:p>
            <a:pPr eaLnBrk="0" hangingPunct="0"/>
            <a:r>
              <a:rPr lang="en-US" sz="2400" b="1">
                <a:solidFill>
                  <a:schemeClr val="tx1"/>
                </a:solidFill>
                <a:effectLst/>
                <a:latin typeface="+mn-ea"/>
                <a:cs typeface="黑体" panose="02010609060101010101" charset="-122"/>
                <a:sym typeface="+mn-ea"/>
              </a:rPr>
              <a:t>2.</a:t>
            </a:r>
            <a:r>
              <a:rPr lang="zh-CN" altLang="en-US" sz="2400" b="1">
                <a:solidFill>
                  <a:schemeClr val="tx1"/>
                </a:solidFill>
                <a:effectLst/>
                <a:latin typeface="+mn-ea"/>
                <a:cs typeface="黑体" panose="02010609060101010101" charset="-122"/>
                <a:sym typeface="+mn-ea"/>
              </a:rPr>
              <a:t>原因：</a:t>
            </a:r>
            <a:r>
              <a:rPr lang="zh-CN" altLang="en-US" sz="2400" noProof="0">
                <a:solidFill>
                  <a:schemeClr val="tx1"/>
                </a:solidFill>
                <a:effectLst/>
                <a:latin typeface="+mn-ea"/>
                <a:cs typeface="宋体" panose="02010600030101010101" pitchFamily="2" charset="-122"/>
                <a:sym typeface="+mn-ea"/>
              </a:rPr>
              <a:t>国王作为国家名义上的最高统治者，被视为最高领主，拥有高于一般封臣的权</a:t>
            </a:r>
            <a:r>
              <a:rPr lang="zh-CN" altLang="en-US" sz="2400" noProof="0" smtClean="0">
                <a:solidFill>
                  <a:schemeClr val="tx1"/>
                </a:solidFill>
                <a:effectLst/>
                <a:latin typeface="+mn-ea"/>
                <a:cs typeface="宋体" panose="02010600030101010101" pitchFamily="2" charset="-122"/>
                <a:sym typeface="+mn-ea"/>
              </a:rPr>
              <a:t>力；社</a:t>
            </a:r>
            <a:r>
              <a:rPr lang="zh-CN" altLang="en-US" sz="2400" noProof="0">
                <a:solidFill>
                  <a:schemeClr val="tx1"/>
                </a:solidFill>
                <a:effectLst/>
                <a:latin typeface="+mn-ea"/>
                <a:cs typeface="宋体" panose="02010600030101010101" pitchFamily="2" charset="-122"/>
                <a:sym typeface="+mn-ea"/>
              </a:rPr>
              <a:t>会环境的逐渐稳定，经济增长。</a:t>
            </a:r>
          </a:p>
          <a:p>
            <a:pPr eaLnBrk="0" hangingPunct="0"/>
            <a:r>
              <a:rPr lang="en-US" sz="2400" b="1">
                <a:solidFill>
                  <a:schemeClr val="tx1"/>
                </a:solidFill>
                <a:effectLst/>
                <a:latin typeface="+mn-ea"/>
                <a:cs typeface="黑体" panose="02010609060101010101" charset="-122"/>
                <a:sym typeface="+mn-ea"/>
              </a:rPr>
              <a:t>3.</a:t>
            </a:r>
            <a:r>
              <a:rPr lang="zh-CN" altLang="en-US" sz="2400" b="1">
                <a:solidFill>
                  <a:schemeClr val="tx1"/>
                </a:solidFill>
                <a:effectLst/>
                <a:latin typeface="+mn-ea"/>
                <a:cs typeface="黑体" panose="02010609060101010101" charset="-122"/>
                <a:sym typeface="+mn-ea"/>
              </a:rPr>
              <a:t>表现：</a:t>
            </a:r>
          </a:p>
        </p:txBody>
      </p:sp>
      <p:pic>
        <p:nvPicPr>
          <p:cNvPr id="5" name="图片 4"/>
          <p:cNvPicPr>
            <a:picLocks noChangeAspect="1"/>
          </p:cNvPicPr>
          <p:nvPr>
            <p:custDataLst>
              <p:tags r:id="rId2"/>
            </p:custDataLst>
          </p:nvPr>
        </p:nvPicPr>
        <p:blipFill>
          <a:blip r:embed="rId18"/>
          <a:srcRect r="179" b="536"/>
          <a:stretch>
            <a:fillRect/>
          </a:stretch>
        </p:blipFill>
        <p:spPr>
          <a:xfrm>
            <a:off x="4170680" y="3384745"/>
            <a:ext cx="3653155" cy="3188970"/>
          </a:xfrm>
          <a:prstGeom prst="rect">
            <a:avLst/>
          </a:prstGeom>
          <a:ln>
            <a:solidFill>
              <a:schemeClr val="tx1"/>
            </a:solidFill>
          </a:ln>
          <a:effectLst/>
        </p:spPr>
      </p:pic>
      <p:grpSp>
        <p:nvGrpSpPr>
          <p:cNvPr id="3" name="组合 8"/>
          <p:cNvGrpSpPr/>
          <p:nvPr>
            <p:custDataLst>
              <p:tags r:id="rId3"/>
            </p:custDataLst>
          </p:nvPr>
        </p:nvGrpSpPr>
        <p:grpSpPr>
          <a:xfrm>
            <a:off x="573114" y="3347932"/>
            <a:ext cx="4647119" cy="1681792"/>
            <a:chOff x="7085" y="2836"/>
            <a:chExt cx="6136" cy="2649"/>
          </a:xfrm>
        </p:grpSpPr>
        <p:sp>
          <p:nvSpPr>
            <p:cNvPr id="10" name="椭圆 9"/>
            <p:cNvSpPr/>
            <p:nvPr>
              <p:custDataLst>
                <p:tags r:id="rId13"/>
              </p:custDataLst>
            </p:nvPr>
          </p:nvSpPr>
          <p:spPr>
            <a:xfrm>
              <a:off x="13078" y="4267"/>
              <a:ext cx="143" cy="22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12" name="肘形连接符 11"/>
            <p:cNvCxnSpPr/>
            <p:nvPr>
              <p:custDataLst>
                <p:tags r:id="rId14"/>
              </p:custDataLst>
            </p:nvPr>
          </p:nvCxnSpPr>
          <p:spPr>
            <a:xfrm rot="10800000">
              <a:off x="10946" y="3939"/>
              <a:ext cx="2132" cy="328"/>
            </a:xfrm>
            <a:prstGeom prst="bentConnector3">
              <a:avLst>
                <a:gd name="adj1" fmla="val -2309"/>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圆角矩形 12"/>
            <p:cNvSpPr/>
            <p:nvPr>
              <p:custDataLst>
                <p:tags r:id="rId15"/>
              </p:custDataLst>
            </p:nvPr>
          </p:nvSpPr>
          <p:spPr>
            <a:xfrm>
              <a:off x="7085" y="2836"/>
              <a:ext cx="4118" cy="2649"/>
            </a:xfrm>
            <a:prstGeom prst="roundRect">
              <a:avLst/>
            </a:prstGeom>
            <a:solidFill>
              <a:schemeClr val="accent1">
                <a:lumMod val="40000"/>
                <a:lumOff val="60000"/>
              </a:schemeClr>
            </a:solidFill>
            <a:ln>
              <a:noFill/>
            </a:ln>
          </p:spPr>
          <p:style>
            <a:lnRef idx="2">
              <a:schemeClr val="dk1">
                <a:shade val="50000"/>
              </a:schemeClr>
            </a:lnRef>
            <a:fillRef idx="1">
              <a:schemeClr val="dk1"/>
            </a:fillRef>
            <a:effectRef idx="0">
              <a:schemeClr val="dk1"/>
            </a:effectRef>
            <a:fontRef idx="minor">
              <a:schemeClr val="lt1"/>
            </a:fontRef>
          </p:style>
          <p:txBody>
            <a:bodyPr anchor="ctr"/>
            <a:lstStyle/>
            <a:p>
              <a:pPr marL="0" marR="0" lvl="0" indent="0" algn="just" defTabSz="914400" rtl="0" eaLnBrk="1" fontAlgn="base" latinLnBrk="0" hangingPunct="1">
                <a:lnSpc>
                  <a:spcPct val="100000"/>
                </a:lnSpc>
                <a:spcBef>
                  <a:spcPct val="0"/>
                </a:spcBef>
                <a:spcAft>
                  <a:spcPct val="0"/>
                </a:spcAft>
                <a:buClrTx/>
                <a:buSzTx/>
                <a:buFontTx/>
                <a:buNone/>
                <a:defRPr/>
              </a:pPr>
              <a:r>
                <a:rPr kumimoji="0" lang="zh-CN" altLang="en-US" sz="2000" b="1" i="0" u="none" strike="noStrike" kern="1200" cap="none" spc="0" normalizeH="0" baseline="0" noProof="0" smtClean="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a:t>
              </a:r>
              <a:r>
                <a:rPr kumimoji="0" lang="en-US" altLang="zh-CN" sz="2000" b="1" i="0" u="none" strike="noStrike" kern="1200" cap="none" spc="0" normalizeH="0" baseline="0" noProof="0" smtClean="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1</a:t>
              </a:r>
              <a:r>
                <a:rPr kumimoji="0" lang="zh-CN" altLang="en-US" sz="2000" b="1" i="0" u="none" strike="noStrike" kern="1200" cap="none" spc="0" normalizeH="0" baseline="0" noProof="0" smtClean="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a:t>
              </a:r>
              <a:r>
                <a:rPr kumimoji="0" lang="zh-CN" sz="2000" b="1" i="0" u="none" strike="noStrike" kern="1200" cap="none" spc="0" normalizeH="0" baseline="0" noProof="0" smtClean="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英</a:t>
              </a:r>
              <a:r>
                <a:rPr kumimoji="0" lang="zh-CN"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格兰国王在与贵族的斗争中强化王权，到</a:t>
              </a:r>
              <a:r>
                <a:rPr kumimoji="0" lang="en-US" altLang="zh-CN"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15</a:t>
              </a:r>
              <a:r>
                <a:rPr kumimoji="0" lang="zh-CN" altLang="en-US"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世纪晚期都铎王朝建立后，</a:t>
              </a:r>
              <a:r>
                <a:rPr kumimoji="0" lang="zh-CN"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英格兰逐渐</a:t>
              </a:r>
              <a:r>
                <a:rPr kumimoji="0" sz="2000" b="1" i="0" u="none" strike="noStrike" kern="1200" cap="none" spc="0" normalizeH="0" baseline="0" noProof="0" err="1">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形成</a:t>
              </a:r>
              <a:r>
                <a:rPr kumimoji="0" lang="zh-CN"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较为</a:t>
              </a:r>
              <a:r>
                <a:rPr kumimoji="0" sz="2000" b="1" i="0" u="none" strike="noStrike" kern="1200" cap="none" spc="0" normalizeH="0" baseline="0" noProof="0" err="1">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强大的王权</a:t>
              </a:r>
              <a:r>
                <a:rPr kumimoji="0" lang="zh-CN"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a:t>
              </a:r>
            </a:p>
          </p:txBody>
        </p:sp>
      </p:grpSp>
      <p:sp>
        <p:nvSpPr>
          <p:cNvPr id="17" name="圆角矩形 16"/>
          <p:cNvSpPr/>
          <p:nvPr>
            <p:custDataLst>
              <p:tags r:id="rId4"/>
            </p:custDataLst>
          </p:nvPr>
        </p:nvSpPr>
        <p:spPr>
          <a:xfrm>
            <a:off x="578485" y="5270060"/>
            <a:ext cx="3119755" cy="1133475"/>
          </a:xfrm>
          <a:prstGeom prst="roundRect">
            <a:avLst/>
          </a:prstGeom>
          <a:solidFill>
            <a:srgbClr val="A5DEAB"/>
          </a:solidFill>
          <a:ln>
            <a:noFill/>
          </a:ln>
        </p:spPr>
        <p:style>
          <a:lnRef idx="2">
            <a:schemeClr val="dk1">
              <a:shade val="50000"/>
            </a:schemeClr>
          </a:lnRef>
          <a:fillRef idx="1">
            <a:schemeClr val="dk1"/>
          </a:fillRef>
          <a:effectRef idx="0">
            <a:schemeClr val="dk1"/>
          </a:effectRef>
          <a:fontRef idx="minor">
            <a:schemeClr val="lt1"/>
          </a:fontRef>
        </p:style>
        <p:txBody>
          <a:bodyPr anchor="ctr"/>
          <a:lstStyle/>
          <a:p>
            <a:pPr marL="0" marR="0" lvl="0" indent="0" algn="just" defTabSz="914400" rtl="0" eaLnBrk="1" fontAlgn="base" latinLnBrk="0" hangingPunct="1">
              <a:lnSpc>
                <a:spcPct val="100000"/>
              </a:lnSpc>
              <a:spcBef>
                <a:spcPct val="0"/>
              </a:spcBef>
              <a:spcAft>
                <a:spcPct val="0"/>
              </a:spcAft>
              <a:buClrTx/>
              <a:buSzTx/>
              <a:buFontTx/>
              <a:buNone/>
              <a:defRPr/>
            </a:pPr>
            <a:r>
              <a:rPr kumimoji="0" lang="zh-CN" altLang="en-US" sz="2000" b="1" i="0" u="none" strike="noStrike" kern="1200" cap="none" spc="0" normalizeH="0" baseline="0" noProof="0" smtClean="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a:t>
            </a:r>
            <a:r>
              <a:rPr kumimoji="0" lang="en-US" altLang="zh-CN" sz="2000" b="1" i="0" u="none" strike="noStrike" kern="1200" cap="none" spc="0" normalizeH="0" baseline="0" noProof="0" smtClean="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3</a:t>
            </a:r>
            <a:r>
              <a:rPr kumimoji="0" lang="zh-CN" altLang="en-US" sz="2000" b="1" i="0" u="none" strike="noStrike" kern="1200" cap="none" spc="0" normalizeH="0" baseline="0" noProof="0" smtClean="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a:t>
            </a:r>
            <a:r>
              <a:rPr kumimoji="0" sz="2000" b="1" i="0" u="none" strike="noStrike" kern="1200" cap="none" spc="0" normalizeH="0" baseline="0" noProof="0" smtClean="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15</a:t>
            </a:r>
            <a:r>
              <a:rPr kumimoji="0"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世纪末，在伊比利亚半岛形成</a:t>
            </a:r>
            <a:r>
              <a:rPr kumimoji="0" lang="zh-CN"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的国家有</a:t>
            </a:r>
            <a:r>
              <a:rPr kumimoji="0" sz="2000" b="1" i="0" u="none" strike="noStrike" kern="1200" cap="none" spc="0" normalizeH="0" baseline="0" noProof="0" err="1">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西班牙和葡萄牙</a:t>
            </a:r>
            <a:r>
              <a:rPr kumimoji="0" lang="zh-CN"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a:t>
            </a:r>
          </a:p>
        </p:txBody>
      </p:sp>
      <p:sp>
        <p:nvSpPr>
          <p:cNvPr id="6" name="圆角矩形 5"/>
          <p:cNvSpPr/>
          <p:nvPr>
            <p:custDataLst>
              <p:tags r:id="rId5"/>
            </p:custDataLst>
          </p:nvPr>
        </p:nvSpPr>
        <p:spPr>
          <a:xfrm>
            <a:off x="8002270" y="2999579"/>
            <a:ext cx="3614420" cy="3199765"/>
          </a:xfrm>
          <a:prstGeom prst="roundRect">
            <a:avLst/>
          </a:prstGeom>
          <a:solidFill>
            <a:schemeClr val="accent4">
              <a:lumMod val="40000"/>
              <a:lumOff val="60000"/>
            </a:schemeClr>
          </a:solidFill>
          <a:ln>
            <a:noFill/>
          </a:ln>
        </p:spPr>
        <p:style>
          <a:lnRef idx="2">
            <a:schemeClr val="dk1">
              <a:shade val="50000"/>
            </a:schemeClr>
          </a:lnRef>
          <a:fillRef idx="1">
            <a:schemeClr val="dk1"/>
          </a:fillRef>
          <a:effectRef idx="0">
            <a:schemeClr val="dk1"/>
          </a:effectRef>
          <a:fontRef idx="minor">
            <a:schemeClr val="lt1"/>
          </a:fontRef>
        </p:style>
        <p:txBody>
          <a:bodyPr anchor="ctr"/>
          <a:lstStyle/>
          <a:p>
            <a:pPr marL="0" marR="0" lvl="0" indent="0" algn="just" defTabSz="914400" rtl="0" eaLnBrk="1" fontAlgn="base" latinLnBrk="0" hangingPunct="1">
              <a:lnSpc>
                <a:spcPct val="100000"/>
              </a:lnSpc>
              <a:spcBef>
                <a:spcPct val="0"/>
              </a:spcBef>
              <a:spcAft>
                <a:spcPct val="0"/>
              </a:spcAft>
              <a:buClrTx/>
              <a:buSzTx/>
              <a:buFontTx/>
              <a:buNone/>
              <a:defRPr/>
            </a:pPr>
            <a:r>
              <a:rPr lang="zh-CN" altLang="en-US" sz="2000" b="1" smtClean="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a:t>
            </a:r>
            <a:r>
              <a:rPr lang="en-US" altLang="zh-CN" sz="2000" b="1" smtClean="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2</a:t>
            </a:r>
            <a:r>
              <a:rPr lang="zh-CN" altLang="en-US" sz="2000" b="1" smtClean="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）最</a:t>
            </a:r>
            <a:r>
              <a:rPr lang="zh-CN" altLang="en-US" sz="2000" b="1">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初法国国王的势力非常小，仅有巴黎到奥尔良的狭长地带，号称“法兰两岛”。法兰西国王借助通婚和征服等手段，击败各地封建主。而且王权获得城市不同程度的支持，12-13世纪王室领地持续扩大。</a:t>
            </a:r>
            <a:r>
              <a:rPr kumimoji="0" lang="zh-CN"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到</a:t>
            </a:r>
            <a:r>
              <a:rPr kumimoji="0"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15世纪</a:t>
            </a:r>
            <a:r>
              <a:rPr kumimoji="0" lang="zh-CN" sz="2000" b="1" i="0" u="none" strike="noStrike" kern="1200" cap="none" spc="0" normalizeH="0" baseline="0" noProof="0">
                <a:ln>
                  <a:noFill/>
                </a:ln>
                <a:solidFill>
                  <a:schemeClr val="tx1"/>
                </a:solidFill>
                <a:effectLst/>
                <a:uLnTx/>
                <a:uFillTx/>
                <a:latin typeface="楷体" panose="02010609060101010101" pitchFamily="49" charset="-122"/>
                <a:ea typeface="楷体" panose="02010609060101010101" pitchFamily="49" charset="-122"/>
                <a:cs typeface="楷体" panose="02010609060101010101" pitchFamily="49" charset="-122"/>
              </a:rPr>
              <a:t>晚期，法兰西基本完成统一，王权得到强化。</a:t>
            </a:r>
          </a:p>
        </p:txBody>
      </p:sp>
      <p:cxnSp>
        <p:nvCxnSpPr>
          <p:cNvPr id="20" name="肘形连接符 19"/>
          <p:cNvCxnSpPr/>
          <p:nvPr>
            <p:custDataLst>
              <p:tags r:id="rId6"/>
            </p:custDataLst>
          </p:nvPr>
        </p:nvCxnSpPr>
        <p:spPr>
          <a:xfrm flipV="1">
            <a:off x="5627687" y="4969070"/>
            <a:ext cx="2375110" cy="300990"/>
          </a:xfrm>
          <a:prstGeom prst="bentConnector3">
            <a:avLst>
              <a:gd name="adj1" fmla="val -570"/>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椭圆 7"/>
          <p:cNvSpPr/>
          <p:nvPr>
            <p:custDataLst>
              <p:tags r:id="rId7"/>
            </p:custDataLst>
          </p:nvPr>
        </p:nvSpPr>
        <p:spPr>
          <a:xfrm>
            <a:off x="5549900" y="5270060"/>
            <a:ext cx="143395" cy="14414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custDataLst>
              <p:tags r:id="rId8"/>
            </p:custDataLst>
          </p:nvPr>
        </p:nvSpPr>
        <p:spPr>
          <a:xfrm>
            <a:off x="5003148" y="5736670"/>
            <a:ext cx="108302" cy="1447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 name="标题 3"/>
          <p:cNvSpPr>
            <a:spLocks noGrp="1"/>
          </p:cNvSpPr>
          <p:nvPr>
            <p:custDataLst>
              <p:tags r:id="rId9"/>
            </p:custDataLst>
          </p:nvPr>
        </p:nvSpPr>
        <p:spPr>
          <a:xfrm>
            <a:off x="588688" y="795189"/>
            <a:ext cx="3141483" cy="708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000" b="1">
                <a:latin typeface="宋体" panose="02010600030101010101" pitchFamily="2" charset="-122"/>
                <a:ea typeface="宋体" panose="02010600030101010101" pitchFamily="2" charset="-122"/>
                <a:cs typeface="微软雅黑" panose="020B0503020204020204" pitchFamily="34" charset="-122"/>
              </a:rPr>
              <a:t>（一）王权加强</a:t>
            </a:r>
            <a:endParaRPr lang="en-US" altLang="zh-CN" sz="3000" b="1">
              <a:latin typeface="宋体" panose="02010600030101010101" pitchFamily="2" charset="-122"/>
              <a:ea typeface="宋体" panose="02010600030101010101" pitchFamily="2" charset="-122"/>
              <a:cs typeface="微软雅黑" panose="020B0503020204020204" pitchFamily="34" charset="-122"/>
            </a:endParaRPr>
          </a:p>
        </p:txBody>
      </p:sp>
      <p:cxnSp>
        <p:nvCxnSpPr>
          <p:cNvPr id="26" name="肘形连接符 25"/>
          <p:cNvCxnSpPr/>
          <p:nvPr>
            <p:custDataLst>
              <p:tags r:id="rId10"/>
            </p:custDataLst>
          </p:nvPr>
        </p:nvCxnSpPr>
        <p:spPr>
          <a:xfrm rot="10800000" flipV="1">
            <a:off x="3693336" y="5881565"/>
            <a:ext cx="1314855" cy="236220"/>
          </a:xfrm>
          <a:prstGeom prst="bentConnector3">
            <a:avLst>
              <a:gd name="adj1" fmla="val -4447"/>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sp>
        <p:nvSpPr>
          <p:cNvPr id="18" name="标题 17"/>
          <p:cNvSpPr>
            <a:spLocks noGrp="1"/>
          </p:cNvSpPr>
          <p:nvPr>
            <p:ph type="title"/>
            <p:custDataLst>
              <p:tags r:id="rId11"/>
            </p:custDataLst>
          </p:nvPr>
        </p:nvSpPr>
        <p:spPr>
          <a:xfrm>
            <a:off x="695472" y="264492"/>
            <a:ext cx="10515600" cy="516024"/>
          </a:xfrm>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西欧王权教会及城市</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21" name="灯片编号占位符 2"/>
          <p:cNvSpPr>
            <a:spLocks noGrp="1"/>
          </p:cNvSpPr>
          <p:nvPr>
            <p:ph type="sldNum" sz="quarter" idx="12"/>
            <p:custDataLst>
              <p:tags r:id="rId12"/>
            </p:custDataLst>
          </p:nvPr>
        </p:nvSpPr>
        <p:spPr>
          <a:xfrm>
            <a:off x="11282884" y="6144296"/>
            <a:ext cx="480000" cy="304800"/>
          </a:xfrm>
        </p:spPr>
        <p:txBody>
          <a:bodyPr/>
          <a:lstStyle/>
          <a:p>
            <a:fld id="{565CE74E-AB26-4998-AD42-012C4C1AD076}" type="slidenum">
              <a:rPr lang="zh-CN" altLang="en-US" smtClean="0"/>
              <a:t>17</a:t>
            </a:fld>
            <a:endParaRPr lang="zh-CN" altLang="en-US"/>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18" presetClass="entr" presetSubtype="12" fill="hold" nodeType="clickEffect">
                                  <p:stCondLst>
                                    <p:cond delay="0"/>
                                  </p:stCondLst>
                                  <p:childTnLst>
                                    <p:set>
                                      <p:cBhvr>
                                        <p:cTn id="6" dur="1000" fill="hold">
                                          <p:stCondLst>
                                            <p:cond delay="0"/>
                                          </p:stCondLst>
                                        </p:cTn>
                                        <p:tgtEl>
                                          <p:spTgt spid="4">
                                            <p:txEl>
                                              <p:pRg st="0" end="0"/>
                                            </p:txEl>
                                          </p:spTgt>
                                        </p:tgtEl>
                                        <p:attrNameLst>
                                          <p:attrName>style.visibility</p:attrName>
                                        </p:attrNameLst>
                                      </p:cBhvr>
                                      <p:to>
                                        <p:strVal val="visible"/>
                                      </p:to>
                                    </p:set>
                                    <p:animEffect transition="in" filter="strips(downLeft)">
                                      <p:cBhvr>
                                        <p:cTn id="7" dur="1000"/>
                                        <p:tgtEl>
                                          <p:spTgt spid="4">
                                            <p:txEl>
                                              <p:pRg st="0" end="0"/>
                                            </p:txEl>
                                          </p:spTgt>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12" presetClass="entr" presetSubtype="1" fill="hold" nodeType="clickEffect">
                                  <p:stCondLst>
                                    <p:cond delay="0"/>
                                  </p:stCondLst>
                                  <p:childTnLst>
                                    <p:set>
                                      <p:cBhvr>
                                        <p:cTn id="11" dur="1000" fill="hold">
                                          <p:stCondLst>
                                            <p:cond delay="0"/>
                                          </p:stCondLst>
                                        </p:cTn>
                                        <p:tgtEl>
                                          <p:spTgt spid="4">
                                            <p:txEl>
                                              <p:pRg st="1" end="1"/>
                                            </p:txEl>
                                          </p:spTgt>
                                        </p:tgtEl>
                                        <p:attrNameLst>
                                          <p:attrName>style.visibility</p:attrName>
                                        </p:attrNameLst>
                                      </p:cBhvr>
                                      <p:to>
                                        <p:strVal val="visible"/>
                                      </p:to>
                                    </p:set>
                                    <p:anim calcmode="lin" valueType="num">
                                      <p:cBhvr additive="base">
                                        <p:cTn id="12" dur="1000"/>
                                        <p:tgtEl>
                                          <p:spTgt spid="4">
                                            <p:txEl>
                                              <p:pRg st="1" end="1"/>
                                            </p:txEl>
                                          </p:spTgt>
                                        </p:tgtEl>
                                        <p:attrNameLst>
                                          <p:attrName>ppt_y</p:attrName>
                                        </p:attrNameLst>
                                      </p:cBhvr>
                                      <p:tavLst>
                                        <p:tav tm="0">
                                          <p:val>
                                            <p:strVal val="#ppt_y-#ppt_h*1.125000"/>
                                          </p:val>
                                        </p:tav>
                                        <p:tav tm="100000">
                                          <p:val>
                                            <p:strVal val="#ppt_y"/>
                                          </p:val>
                                        </p:tav>
                                      </p:tavLst>
                                    </p:anim>
                                    <p:animEffect transition="in" filter="wipe(down)">
                                      <p:cBhvr>
                                        <p:cTn id="13" dur="1000"/>
                                        <p:tgtEl>
                                          <p:spTgt spid="4">
                                            <p:txEl>
                                              <p:pRg st="1" end="1"/>
                                            </p:txEl>
                                          </p:spTgt>
                                        </p:tgtEl>
                                      </p:cBhvr>
                                    </p:animEffect>
                                  </p:childTnLst>
                                </p:cTn>
                              </p:par>
                            </p:childTnLst>
                          </p:cTn>
                        </p:par>
                      </p:childTnLst>
                    </p:cTn>
                  </p:par>
                  <p:par>
                    <p:cTn id="14" fill="hold" nodeType="clickPar">
                      <p:stCondLst>
                        <p:cond delay="indefinite"/>
                      </p:stCondLst>
                      <p:childTnLst>
                        <p:par>
                          <p:cTn id="15" fill="hold" nodeType="afterGroup">
                            <p:stCondLst>
                              <p:cond delay="0"/>
                            </p:stCondLst>
                            <p:childTnLst>
                              <p:par>
                                <p:cTn id="16" presetID="22" presetClass="entr" presetSubtype="4" fill="hold" nodeType="clickEffect">
                                  <p:stCondLst>
                                    <p:cond delay="0"/>
                                  </p:stCondLst>
                                  <p:childTnLst>
                                    <p:set>
                                      <p:cBhvr>
                                        <p:cTn id="17" dur="1000" fill="hold">
                                          <p:stCondLst>
                                            <p:cond delay="0"/>
                                          </p:stCondLst>
                                        </p:cTn>
                                        <p:tgtEl>
                                          <p:spTgt spid="4">
                                            <p:txEl>
                                              <p:pRg st="2" end="2"/>
                                            </p:txEl>
                                          </p:spTgt>
                                        </p:tgtEl>
                                        <p:attrNameLst>
                                          <p:attrName>style.visibility</p:attrName>
                                        </p:attrNameLst>
                                      </p:cBhvr>
                                      <p:to>
                                        <p:strVal val="visible"/>
                                      </p:to>
                                    </p:set>
                                    <p:animEffect transition="in" filter="wipe(down)">
                                      <p:cBhvr>
                                        <p:cTn id="18" dur="1000"/>
                                        <p:tgtEl>
                                          <p:spTgt spid="4">
                                            <p:txEl>
                                              <p:pRg st="2" end="2"/>
                                            </p:txEl>
                                          </p:spTgt>
                                        </p:tgtEl>
                                      </p:cBhvr>
                                    </p:animEffect>
                                  </p:childTnLst>
                                </p:cTn>
                              </p:par>
                            </p:childTnLst>
                          </p:cTn>
                        </p:par>
                      </p:childTnLst>
                    </p:cTn>
                  </p:par>
                  <p:par>
                    <p:cTn id="19" fill="hold" nodeType="clickPar">
                      <p:stCondLst>
                        <p:cond delay="indefinite"/>
                      </p:stCondLst>
                      <p:childTnLst>
                        <p:par>
                          <p:cTn id="20" fill="hold" nodeType="afterGroup">
                            <p:stCondLst>
                              <p:cond delay="0"/>
                            </p:stCondLst>
                            <p:childTnLst>
                              <p:par>
                                <p:cTn id="21" presetID="21" presetClass="entr" presetSubtype="1" fill="hold" nodeType="clickEffect">
                                  <p:stCondLst>
                                    <p:cond delay="0"/>
                                  </p:stCondLst>
                                  <p:childTnLst>
                                    <p:set>
                                      <p:cBhvr>
                                        <p:cTn id="22" dur="1000" fill="hold">
                                          <p:stCondLst>
                                            <p:cond delay="0"/>
                                          </p:stCondLst>
                                        </p:cTn>
                                        <p:tgtEl>
                                          <p:spTgt spid="5"/>
                                        </p:tgtEl>
                                        <p:attrNameLst>
                                          <p:attrName>style.visibility</p:attrName>
                                        </p:attrNameLst>
                                      </p:cBhvr>
                                      <p:to>
                                        <p:strVal val="visible"/>
                                      </p:to>
                                    </p:set>
                                    <p:animEffect transition="in" filter="wheel(1)">
                                      <p:cBhvr>
                                        <p:cTn id="23" dur="1000"/>
                                        <p:tgtEl>
                                          <p:spTgt spid="5"/>
                                        </p:tgtEl>
                                      </p:cBhvr>
                                    </p:animEffect>
                                  </p:childTnLst>
                                </p:cTn>
                              </p:par>
                            </p:childTnLst>
                          </p:cTn>
                        </p:par>
                      </p:childTnLst>
                    </p:cTn>
                  </p:par>
                  <p:par>
                    <p:cTn id="24" fill="hold" nodeType="clickPar">
                      <p:stCondLst>
                        <p:cond delay="indefinite"/>
                      </p:stCondLst>
                      <p:childTnLst>
                        <p:par>
                          <p:cTn id="25" fill="hold" nodeType="afterGroup">
                            <p:stCondLst>
                              <p:cond delay="0"/>
                            </p:stCondLst>
                            <p:childTnLst>
                              <p:par>
                                <p:cTn id="26" presetID="18" presetClass="entr" presetSubtype="12"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strips(downLeft)">
                                      <p:cBhvr>
                                        <p:cTn id="28" dur="500"/>
                                        <p:tgtEl>
                                          <p:spTgt spid="3"/>
                                        </p:tgtEl>
                                      </p:cBhvr>
                                    </p:animEffect>
                                  </p:childTnLst>
                                </p:cTn>
                              </p:par>
                            </p:childTnLst>
                          </p:cTn>
                        </p:par>
                      </p:childTnLst>
                    </p:cTn>
                  </p:par>
                  <p:par>
                    <p:cTn id="29" fill="hold" nodeType="clickPar">
                      <p:stCondLst>
                        <p:cond delay="indefinite"/>
                      </p:stCondLst>
                      <p:childTnLst>
                        <p:par>
                          <p:cTn id="30" fill="hold" nodeType="afterGroup">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down)">
                                      <p:cBhvr>
                                        <p:cTn id="33" dur="500"/>
                                        <p:tgtEl>
                                          <p:spTgt spid="8"/>
                                        </p:tgtEl>
                                      </p:cBhvr>
                                    </p:animEffect>
                                  </p:childTnLst>
                                </p:cTn>
                              </p:par>
                              <p:par>
                                <p:cTn id="34" presetID="18" presetClass="entr" presetSubtype="3" fill="hold" nodeType="with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strips(upRight)">
                                      <p:cBhvr>
                                        <p:cTn id="36" dur="500"/>
                                        <p:tgtEl>
                                          <p:spTgt spid="20"/>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wipe(down)">
                                      <p:cBhvr>
                                        <p:cTn id="39" dur="500"/>
                                        <p:tgtEl>
                                          <p:spTgt spid="6"/>
                                        </p:tgtEl>
                                      </p:cBhvr>
                                    </p:animEffect>
                                  </p:childTnLst>
                                </p:cTn>
                              </p:par>
                            </p:childTnLst>
                          </p:cTn>
                        </p:par>
                      </p:childTnLst>
                    </p:cTn>
                  </p:par>
                  <p:par>
                    <p:cTn id="40" fill="hold" nodeType="clickPar">
                      <p:stCondLst>
                        <p:cond delay="indefinite"/>
                      </p:stCondLst>
                      <p:childTnLst>
                        <p:par>
                          <p:cTn id="41" fill="hold" nodeType="afterGroup">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wipe(down)">
                                      <p:cBhvr>
                                        <p:cTn id="44" dur="500"/>
                                        <p:tgtEl>
                                          <p:spTgt spid="19"/>
                                        </p:tgtEl>
                                      </p:cBhvr>
                                    </p:animEffect>
                                  </p:childTnLst>
                                </p:cTn>
                              </p:par>
                              <p:par>
                                <p:cTn id="45" presetID="18" presetClass="entr" presetSubtype="12"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strips(downLeft)">
                                      <p:cBhvr>
                                        <p:cTn id="47" dur="500"/>
                                        <p:tgtEl>
                                          <p:spTgt spid="26"/>
                                        </p:tgtEl>
                                      </p:cBhvr>
                                    </p:animEffect>
                                  </p:childTnLst>
                                </p:cTn>
                              </p:par>
                              <p:par>
                                <p:cTn id="48" presetID="16" presetClass="entr" presetSubtype="21" fill="hold" grpId="0" nodeType="withEffect">
                                  <p:stCondLst>
                                    <p:cond delay="0"/>
                                  </p:stCondLst>
                                  <p:childTnLst>
                                    <p:set>
                                      <p:cBhvr>
                                        <p:cTn id="49" dur="1000" fill="hold">
                                          <p:stCondLst>
                                            <p:cond delay="0"/>
                                          </p:stCondLst>
                                        </p:cTn>
                                        <p:tgtEl>
                                          <p:spTgt spid="17"/>
                                        </p:tgtEl>
                                        <p:attrNameLst>
                                          <p:attrName>style.visibility</p:attrName>
                                        </p:attrNameLst>
                                      </p:cBhvr>
                                      <p:to>
                                        <p:strVal val="visible"/>
                                      </p:to>
                                    </p:set>
                                    <p:animEffect transition="in" filter="barn(inVertical)">
                                      <p:cBhvr>
                                        <p:cTn id="50"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6" grpId="0" animBg="1"/>
      <p:bldP spid="8"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custDataLst>
              <p:tags r:id="rId1"/>
            </p:custDataLst>
          </p:nvPr>
        </p:nvPicPr>
        <p:blipFill>
          <a:blip r:embed="rId9"/>
          <a:stretch>
            <a:fillRect/>
          </a:stretch>
        </p:blipFill>
        <p:spPr>
          <a:xfrm>
            <a:off x="767080" y="1494971"/>
            <a:ext cx="4523105" cy="4219394"/>
          </a:xfrm>
          <a:prstGeom prst="rect">
            <a:avLst/>
          </a:prstGeom>
          <a:ln w="12700" cmpd="sng">
            <a:solidFill>
              <a:schemeClr val="tx1"/>
            </a:solidFill>
            <a:prstDash val="solid"/>
          </a:ln>
          <a:effectLst>
            <a:softEdge rad="63500"/>
          </a:effectLst>
        </p:spPr>
      </p:pic>
      <p:sp>
        <p:nvSpPr>
          <p:cNvPr id="2" name="文本框 1"/>
          <p:cNvSpPr txBox="1"/>
          <p:nvPr>
            <p:custDataLst>
              <p:tags r:id="rId2"/>
            </p:custDataLst>
          </p:nvPr>
        </p:nvSpPr>
        <p:spPr>
          <a:xfrm>
            <a:off x="5541645" y="1300116"/>
            <a:ext cx="5789295" cy="4892675"/>
          </a:xfrm>
          <a:prstGeom prst="rect">
            <a:avLst/>
          </a:prstGeom>
          <a:noFill/>
          <a:ln w="12700" cmpd="sng">
            <a:noFill/>
            <a:prstDash val="solid"/>
          </a:ln>
        </p:spPr>
        <p:txBody>
          <a:bodyPr wrap="square" rtlCol="0" anchor="t">
            <a:spAutoFit/>
          </a:bodyPr>
          <a:lstStyle/>
          <a:p>
            <a:r>
              <a:rPr lang="en-US" altLang="zh-CN" sz="2400" b="1">
                <a:solidFill>
                  <a:schemeClr val="tx1"/>
                </a:solidFill>
                <a:latin typeface="楷体" panose="02010609060101010101" pitchFamily="49" charset="-122"/>
                <a:ea typeface="楷体" panose="02010609060101010101" pitchFamily="49" charset="-122"/>
                <a:cs typeface="楷体" panose="02010609060101010101" pitchFamily="49" charset="-122"/>
              </a:rPr>
              <a:t>    </a:t>
            </a: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基督教是对奉耶稣基督为救世主的各教派统称，亦称基督宗教。公元1世纪，发源于罗马的巴勒斯坦省。基督教信仰以耶稣基督为中心，以圣经为蓝本，核心思想是福音。</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早期基督徒曾受到罗马帝国的10次大迫害，后因信徒不断增加，罗马最终将其定为国教。随着日耳曼人的扩张，天主教在西欧推广开来。 </a:t>
            </a:r>
          </a:p>
          <a:p>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    西欧各国在封建制度确立之后，王权并不是始终强大的，当他们为大封建主的割据势力所困扰的时候，教皇则正好趁机大肆攫取世俗国王的权利，凌驾于西欧各国君主之上，成为西欧国际事务的仲裁者。   </a:t>
            </a:r>
          </a:p>
        </p:txBody>
      </p:sp>
      <p:sp>
        <p:nvSpPr>
          <p:cNvPr id="20" name="文本框 19"/>
          <p:cNvSpPr txBox="1"/>
          <p:nvPr>
            <p:custDataLst>
              <p:tags r:id="rId3"/>
            </p:custDataLst>
          </p:nvPr>
        </p:nvSpPr>
        <p:spPr>
          <a:xfrm>
            <a:off x="767715" y="5794375"/>
            <a:ext cx="4094571" cy="398780"/>
          </a:xfrm>
          <a:prstGeom prst="rect">
            <a:avLst/>
          </a:prstGeom>
          <a:noFill/>
        </p:spPr>
        <p:txBody>
          <a:bodyPr wrap="square" rtlCol="0">
            <a:spAutoFit/>
          </a:bodyPr>
          <a:lstStyle/>
          <a:p>
            <a:pPr marL="285750" indent="-285750" algn="ctr"/>
            <a:r>
              <a:rPr lang="en-US" altLang="zh-CN" sz="2000" b="1">
                <a:solidFill>
                  <a:schemeClr val="tx1"/>
                </a:solidFill>
                <a:latin typeface="仿宋" panose="02010609060101010101" charset="-122"/>
                <a:ea typeface="仿宋" panose="02010609060101010101" charset="-122"/>
                <a:cs typeface="仿宋" panose="02010609060101010101" charset="-122"/>
                <a:sym typeface="+mn-ea"/>
              </a:rPr>
              <a:t>     </a:t>
            </a:r>
            <a:r>
              <a:rPr lang="zh-CN" altLang="en-US" sz="2000" b="1">
                <a:solidFill>
                  <a:schemeClr val="tx1"/>
                </a:solidFill>
                <a:latin typeface="仿宋" panose="02010609060101010101" charset="-122"/>
                <a:ea typeface="仿宋" panose="02010609060101010101" charset="-122"/>
                <a:cs typeface="仿宋" panose="02010609060101010101" charset="-122"/>
                <a:sym typeface="+mn-ea"/>
              </a:rPr>
              <a:t>基督教会势力发展示意图</a:t>
            </a:r>
          </a:p>
        </p:txBody>
      </p:sp>
      <p:sp>
        <p:nvSpPr>
          <p:cNvPr id="9" name="标题 8"/>
          <p:cNvSpPr>
            <a:spLocks noGrp="1"/>
          </p:cNvSpPr>
          <p:nvPr>
            <p:ph type="title"/>
            <p:custDataLst>
              <p:tags r:id="rId4"/>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西欧王权教会及城市</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10" name="标题 3"/>
          <p:cNvSpPr>
            <a:spLocks noGrp="1"/>
          </p:cNvSpPr>
          <p:nvPr>
            <p:custDataLst>
              <p:tags r:id="rId5"/>
            </p:custDataLst>
          </p:nvPr>
        </p:nvSpPr>
        <p:spPr>
          <a:xfrm>
            <a:off x="588688" y="795189"/>
            <a:ext cx="3141483" cy="708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二</a:t>
            </a: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基督教会</a:t>
            </a:r>
            <a:endParaRPr lang="en-US" altLang="zh-CN" sz="3000" b="1">
              <a:latin typeface="宋体" panose="02010600030101010101" pitchFamily="2" charset="-122"/>
              <a:ea typeface="宋体" panose="02010600030101010101" pitchFamily="2" charset="-122"/>
              <a:cs typeface="微软雅黑" panose="020B0503020204020204" pitchFamily="34" charset="-122"/>
            </a:endParaRPr>
          </a:p>
        </p:txBody>
      </p:sp>
      <p:sp>
        <p:nvSpPr>
          <p:cNvPr id="12" name="灯片编号占位符 2"/>
          <p:cNvSpPr>
            <a:spLocks noGrp="1"/>
          </p:cNvSpPr>
          <p:nvPr>
            <p:ph type="sldNum" sz="quarter" idx="12"/>
            <p:custDataLst>
              <p:tags r:id="rId6"/>
            </p:custDataLst>
          </p:nvPr>
        </p:nvSpPr>
        <p:spPr>
          <a:xfrm>
            <a:off x="11282884" y="6144296"/>
            <a:ext cx="480000" cy="304800"/>
          </a:xfrm>
        </p:spPr>
        <p:txBody>
          <a:bodyPr/>
          <a:lstStyle/>
          <a:p>
            <a:fld id="{565CE74E-AB26-4998-AD42-012C4C1AD076}" type="slidenum">
              <a:rPr lang="zh-CN" altLang="en-US" smtClean="0"/>
              <a:t>18</a:t>
            </a:fld>
            <a:endParaRPr lang="zh-CN" altLang="en-US"/>
          </a:p>
        </p:txBody>
      </p:sp>
    </p:spTree>
  </p:cSld>
  <p:clrMapOvr>
    <a:masterClrMapping/>
  </p:clrMapOvr>
  <p:transition spd="slow">
    <p:push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626745" y="1916430"/>
            <a:ext cx="6362065" cy="4523105"/>
          </a:xfrm>
          <a:prstGeom prst="rect">
            <a:avLst/>
          </a:prstGeom>
          <a:noFill/>
        </p:spPr>
        <p:txBody>
          <a:bodyPr wrap="square" rtlCol="0" anchor="t">
            <a:spAutoFit/>
          </a:bodyPr>
          <a:lstStyle/>
          <a:p>
            <a:r>
              <a:rPr lang="en-US" altLang="zh-CN" sz="2400" b="1">
                <a:latin typeface="楷体" panose="02010609060101010101" pitchFamily="49" charset="-122"/>
                <a:ea typeface="楷体" panose="02010609060101010101" pitchFamily="49" charset="-122"/>
                <a:cs typeface="楷体" panose="02010609060101010101" pitchFamily="49" charset="-122"/>
                <a:sym typeface="+mn-ea"/>
              </a:rPr>
              <a:t>    </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天主教会拥有大量庄园和广袤土地，西欧国王为获得教会支持，赏赐给教会大片土地，罗马教皇派出许多隐修士到西班牙、高卢、不列颠和北非等地区布教，广建修道院，扩建庄</a:t>
            </a:r>
            <a:r>
              <a:rPr lang="zh-CN" altLang="en-US" sz="2400" b="1" smtClean="0">
                <a:latin typeface="楷体" panose="02010609060101010101" pitchFamily="49" charset="-122"/>
                <a:ea typeface="楷体" panose="02010609060101010101" pitchFamily="49" charset="-122"/>
                <a:cs typeface="楷体" panose="02010609060101010101" pitchFamily="49" charset="-122"/>
                <a:sym typeface="+mn-ea"/>
              </a:rPr>
              <a:t>园，出</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租土地，鼎盛时期，天主教会占有了欧洲三分之一的土地，成为</a:t>
            </a:r>
            <a:r>
              <a:rPr lang="zh-CN" altLang="en-US" sz="2400" b="1" kern="0" noProof="0">
                <a:ln>
                  <a:noFill/>
                </a:ln>
                <a:solidFill>
                  <a:srgbClr val="000000"/>
                </a:solidFill>
                <a:effectLst/>
                <a:uLnTx/>
                <a:uFillTx/>
                <a:latin typeface="楷体" panose="02010609060101010101" pitchFamily="49" charset="-122"/>
                <a:ea typeface="楷体" panose="02010609060101010101" pitchFamily="49" charset="-122"/>
                <a:cs typeface="楷体" panose="02010609060101010101" pitchFamily="49" charset="-122"/>
                <a:sym typeface="+mn-ea"/>
              </a:rPr>
              <a:t>各国最有势力的封建领主。</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    公元6世纪开始，教会利用《圣经》中农牧产品的1/10“属于上帝”的说法，向信徒征收什一税。中世纪时，教皇索性宣布信徒可以支付相应的费用来获得救赎，这样教士兜售赎罪券，是西欧中世纪时特有的现象。</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p:txBody>
      </p:sp>
      <p:pic>
        <p:nvPicPr>
          <p:cNvPr id="4" name="图片 3"/>
          <p:cNvPicPr>
            <a:picLocks noChangeAspect="1"/>
          </p:cNvPicPr>
          <p:nvPr>
            <p:custDataLst>
              <p:tags r:id="rId2"/>
            </p:custDataLst>
          </p:nvPr>
        </p:nvPicPr>
        <p:blipFill>
          <a:blip r:embed="rId10"/>
          <a:stretch>
            <a:fillRect/>
          </a:stretch>
        </p:blipFill>
        <p:spPr>
          <a:xfrm>
            <a:off x="7263130" y="2034540"/>
            <a:ext cx="4048760" cy="3886200"/>
          </a:xfrm>
          <a:prstGeom prst="rect">
            <a:avLst/>
          </a:prstGeom>
        </p:spPr>
      </p:pic>
      <p:sp>
        <p:nvSpPr>
          <p:cNvPr id="7" name="文本框 6"/>
          <p:cNvSpPr txBox="1"/>
          <p:nvPr>
            <p:custDataLst>
              <p:tags r:id="rId3"/>
            </p:custDataLst>
          </p:nvPr>
        </p:nvSpPr>
        <p:spPr>
          <a:xfrm>
            <a:off x="432389" y="1471701"/>
            <a:ext cx="10104755" cy="460375"/>
          </a:xfrm>
          <a:prstGeom prst="rect">
            <a:avLst/>
          </a:prstGeom>
          <a:noFill/>
        </p:spPr>
        <p:txBody>
          <a:bodyPr wrap="square" rtlCol="0" anchor="t">
            <a:spAutoFit/>
          </a:bodyPr>
          <a:lstStyle/>
          <a:p>
            <a:pPr algn="just" eaLnBrk="0" hangingPunct="0"/>
            <a:r>
              <a:rPr lang="zh-CN" altLang="en-US" sz="2400" b="1">
                <a:solidFill>
                  <a:srgbClr val="0000FF"/>
                </a:solidFill>
                <a:latin typeface="+mn-ea"/>
                <a:cs typeface="黑体" panose="02010609060101010101" charset="-122"/>
                <a:sym typeface="+mn-ea"/>
              </a:rPr>
              <a:t>（</a:t>
            </a:r>
            <a:r>
              <a:rPr lang="en-US" altLang="zh-CN" sz="2400" b="1">
                <a:solidFill>
                  <a:srgbClr val="0000FF"/>
                </a:solidFill>
                <a:latin typeface="+mn-ea"/>
                <a:cs typeface="黑体" panose="02010609060101010101" charset="-122"/>
                <a:sym typeface="+mn-ea"/>
              </a:rPr>
              <a:t>1</a:t>
            </a:r>
            <a:r>
              <a:rPr lang="zh-CN" altLang="en-US" sz="2400" b="1">
                <a:solidFill>
                  <a:srgbClr val="0000FF"/>
                </a:solidFill>
                <a:latin typeface="+mn-ea"/>
                <a:cs typeface="黑体" panose="02010609060101010101" charset="-122"/>
                <a:sym typeface="+mn-ea"/>
              </a:rPr>
              <a:t>）经济上：</a:t>
            </a:r>
            <a:r>
              <a:rPr lang="zh-CN" altLang="en-US" sz="2400">
                <a:solidFill>
                  <a:srgbClr val="0000FF"/>
                </a:solidFill>
                <a:latin typeface="+mn-ea"/>
                <a:cs typeface="宋体" panose="02010600030101010101" pitchFamily="2" charset="-122"/>
                <a:sym typeface="+mn-ea"/>
              </a:rPr>
              <a:t>拥有大量庄园和广袤土地，并向信徒征收什一</a:t>
            </a:r>
            <a:r>
              <a:rPr lang="zh-CN" altLang="en-US" sz="2400" smtClean="0">
                <a:solidFill>
                  <a:srgbClr val="0000FF"/>
                </a:solidFill>
                <a:latin typeface="+mn-ea"/>
                <a:cs typeface="宋体" panose="02010600030101010101" pitchFamily="2" charset="-122"/>
                <a:sym typeface="+mn-ea"/>
              </a:rPr>
              <a:t>税。</a:t>
            </a:r>
            <a:endParaRPr lang="zh-CN" altLang="en-US" sz="2400">
              <a:solidFill>
                <a:srgbClr val="0000FF"/>
              </a:solidFill>
              <a:latin typeface="+mn-ea"/>
            </a:endParaRPr>
          </a:p>
        </p:txBody>
      </p:sp>
      <p:sp>
        <p:nvSpPr>
          <p:cNvPr id="20" name="文本框 19"/>
          <p:cNvSpPr txBox="1"/>
          <p:nvPr>
            <p:custDataLst>
              <p:tags r:id="rId4"/>
            </p:custDataLst>
          </p:nvPr>
        </p:nvSpPr>
        <p:spPr>
          <a:xfrm>
            <a:off x="7262495" y="6040755"/>
            <a:ext cx="4523105" cy="398780"/>
          </a:xfrm>
          <a:prstGeom prst="rect">
            <a:avLst/>
          </a:prstGeom>
          <a:noFill/>
        </p:spPr>
        <p:txBody>
          <a:bodyPr wrap="square" rtlCol="0">
            <a:spAutoFit/>
          </a:bodyPr>
          <a:lstStyle/>
          <a:p>
            <a:pPr marL="285750" indent="-285750" algn="ctr"/>
            <a:r>
              <a:rPr lang="zh-CN" altLang="en-US" sz="2000" b="1" smtClean="0">
                <a:solidFill>
                  <a:schemeClr val="tx1"/>
                </a:solidFill>
                <a:latin typeface="仿宋" panose="02010609060101010101" charset="-122"/>
                <a:ea typeface="仿宋" panose="02010609060101010101" charset="-122"/>
                <a:cs typeface="仿宋" panose="02010609060101010101" charset="-122"/>
                <a:sym typeface="+mn-ea"/>
              </a:rPr>
              <a:t>罗</a:t>
            </a:r>
            <a:r>
              <a:rPr lang="zh-CN" altLang="en-US" sz="2000" b="1">
                <a:solidFill>
                  <a:schemeClr val="tx1"/>
                </a:solidFill>
                <a:latin typeface="仿宋" panose="02010609060101010101" charset="-122"/>
                <a:ea typeface="仿宋" panose="02010609060101010101" charset="-122"/>
                <a:cs typeface="仿宋" panose="02010609060101010101" charset="-122"/>
                <a:sym typeface="+mn-ea"/>
              </a:rPr>
              <a:t>马·梵蒂冈圣彼得教堂</a:t>
            </a:r>
          </a:p>
        </p:txBody>
      </p:sp>
      <p:sp>
        <p:nvSpPr>
          <p:cNvPr id="12" name="标题 11"/>
          <p:cNvSpPr>
            <a:spLocks noGrp="1"/>
          </p:cNvSpPr>
          <p:nvPr>
            <p:ph type="title"/>
            <p:custDataLst>
              <p:tags r:id="rId5"/>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西欧王权教会及城市</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15" name="标题 3"/>
          <p:cNvSpPr>
            <a:spLocks noGrp="1"/>
          </p:cNvSpPr>
          <p:nvPr>
            <p:custDataLst>
              <p:tags r:id="rId6"/>
            </p:custDataLst>
          </p:nvPr>
        </p:nvSpPr>
        <p:spPr>
          <a:xfrm>
            <a:off x="588688" y="795189"/>
            <a:ext cx="5754055" cy="708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二</a:t>
            </a: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基督教会     </a:t>
            </a:r>
            <a:r>
              <a:rPr lang="en-US" altLang="zh-CN" sz="3000" b="1" smtClean="0">
                <a:latin typeface="宋体" panose="02010600030101010101" pitchFamily="2" charset="-122"/>
                <a:ea typeface="宋体" panose="02010600030101010101" pitchFamily="2" charset="-122"/>
                <a:cs typeface="微软雅黑" panose="020B0503020204020204" pitchFamily="34" charset="-122"/>
              </a:rPr>
              <a:t>1.</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特权：</a:t>
            </a:r>
            <a:endParaRPr lang="en-US" altLang="zh-CN" sz="3000" b="1">
              <a:latin typeface="宋体" panose="02010600030101010101" pitchFamily="2" charset="-122"/>
              <a:ea typeface="宋体" panose="02010600030101010101" pitchFamily="2" charset="-122"/>
              <a:cs typeface="微软雅黑" panose="020B0503020204020204" pitchFamily="34" charset="-122"/>
            </a:endParaRPr>
          </a:p>
        </p:txBody>
      </p:sp>
      <p:sp>
        <p:nvSpPr>
          <p:cNvPr id="16" name="灯片编号占位符 2"/>
          <p:cNvSpPr>
            <a:spLocks noGrp="1"/>
          </p:cNvSpPr>
          <p:nvPr>
            <p:ph type="sldNum" sz="quarter" idx="12"/>
            <p:custDataLst>
              <p:tags r:id="rId7"/>
            </p:custDataLst>
          </p:nvPr>
        </p:nvSpPr>
        <p:spPr>
          <a:xfrm>
            <a:off x="11282884" y="6144296"/>
            <a:ext cx="480000" cy="304800"/>
          </a:xfrm>
        </p:spPr>
        <p:txBody>
          <a:bodyPr/>
          <a:lstStyle/>
          <a:p>
            <a:fld id="{565CE74E-AB26-4998-AD42-012C4C1AD076}" type="slidenum">
              <a:rPr lang="zh-CN" altLang="en-US" smtClean="0"/>
              <a:t>19</a:t>
            </a:fld>
            <a:endParaRPr lang="zh-CN" altLang="en-US"/>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12" presetClass="entr" presetSubtype="4" fill="hold" grpId="0" nodeType="clickEffect">
                                  <p:stCondLst>
                                    <p:cond delay="0"/>
                                  </p:stCondLst>
                                  <p:childTnLst>
                                    <p:set>
                                      <p:cBhvr>
                                        <p:cTn id="6" dur="1000" fill="hold">
                                          <p:stCondLst>
                                            <p:cond delay="0"/>
                                          </p:stCondLst>
                                        </p:cTn>
                                        <p:tgtEl>
                                          <p:spTgt spid="7"/>
                                        </p:tgtEl>
                                        <p:attrNameLst>
                                          <p:attrName>style.visibility</p:attrName>
                                        </p:attrNameLst>
                                      </p:cBhvr>
                                      <p:to>
                                        <p:strVal val="visible"/>
                                      </p:to>
                                    </p:set>
                                    <p:anim calcmode="lin" valueType="num">
                                      <p:cBhvr additive="base">
                                        <p:cTn id="7" dur="1000"/>
                                        <p:tgtEl>
                                          <p:spTgt spid="7"/>
                                        </p:tgtEl>
                                        <p:attrNameLst>
                                          <p:attrName>ppt_y</p:attrName>
                                        </p:attrNameLst>
                                      </p:cBhvr>
                                      <p:tavLst>
                                        <p:tav tm="0">
                                          <p:val>
                                            <p:strVal val="#ppt_y+#ppt_h*1.125000"/>
                                          </p:val>
                                        </p:tav>
                                        <p:tav tm="100000">
                                          <p:val>
                                            <p:strVal val="#ppt_y"/>
                                          </p:val>
                                        </p:tav>
                                      </p:tavLst>
                                    </p:anim>
                                    <p:animEffect transition="in" filter="wipe(up)">
                                      <p:cBhvr>
                                        <p:cTn id="8" dur="1000"/>
                                        <p:tgtEl>
                                          <p:spTgt spid="7"/>
                                        </p:tgtEl>
                                      </p:cBhvr>
                                    </p:animEffect>
                                  </p:childTnLst>
                                </p:cTn>
                              </p:par>
                            </p:childTnLst>
                          </p:cTn>
                        </p:par>
                      </p:childTnLst>
                    </p:cTn>
                  </p:par>
                  <p:par>
                    <p:cTn id="9" fill="hold" nodeType="clickPar">
                      <p:stCondLst>
                        <p:cond delay="indefinite"/>
                      </p:stCondLst>
                      <p:childTnLst>
                        <p:par>
                          <p:cTn id="10" fill="hold" nodeType="afterGroup">
                            <p:stCondLst>
                              <p:cond delay="0"/>
                            </p:stCondLst>
                            <p:childTnLst>
                              <p:par>
                                <p:cTn id="11" presetID="4" presetClass="entr" presetSubtype="16" fill="hold" grpId="0" nodeType="clickEffect">
                                  <p:stCondLst>
                                    <p:cond delay="0"/>
                                  </p:stCondLst>
                                  <p:childTnLst>
                                    <p:set>
                                      <p:cBhvr>
                                        <p:cTn id="12" dur="1000" fill="hold">
                                          <p:stCondLst>
                                            <p:cond delay="0"/>
                                          </p:stCondLst>
                                        </p:cTn>
                                        <p:tgtEl>
                                          <p:spTgt spid="3"/>
                                        </p:tgtEl>
                                        <p:attrNameLst>
                                          <p:attrName>style.visibility</p:attrName>
                                        </p:attrNameLst>
                                      </p:cBhvr>
                                      <p:to>
                                        <p:strVal val="visible"/>
                                      </p:to>
                                    </p:set>
                                    <p:animEffect transition="in" filter="box(in)">
                                      <p:cBhvr>
                                        <p:cTn id="13" dur="1000"/>
                                        <p:tgtEl>
                                          <p:spTgt spid="3"/>
                                        </p:tgtEl>
                                      </p:cBhvr>
                                    </p:animEffect>
                                  </p:childTnLst>
                                </p:cTn>
                              </p:par>
                              <p:par>
                                <p:cTn id="14" presetID="20" presetClass="entr" presetSubtype="0" fill="hold" nodeType="withEffect">
                                  <p:stCondLst>
                                    <p:cond delay="0"/>
                                  </p:stCondLst>
                                  <p:childTnLst>
                                    <p:set>
                                      <p:cBhvr>
                                        <p:cTn id="15" dur="1000" fill="hold">
                                          <p:stCondLst>
                                            <p:cond delay="0"/>
                                          </p:stCondLst>
                                        </p:cTn>
                                        <p:tgtEl>
                                          <p:spTgt spid="4"/>
                                        </p:tgtEl>
                                        <p:attrNameLst>
                                          <p:attrName>style.visibility</p:attrName>
                                        </p:attrNameLst>
                                      </p:cBhvr>
                                      <p:to>
                                        <p:strVal val="visible"/>
                                      </p:to>
                                    </p:set>
                                    <p:animEffect transition="in" filter="wedge">
                                      <p:cBhvr>
                                        <p:cTn id="16" dur="1000"/>
                                        <p:tgtEl>
                                          <p:spTgt spid="4"/>
                                        </p:tgtEl>
                                      </p:cBhvr>
                                    </p:animEffect>
                                  </p:childTnLst>
                                </p:cTn>
                              </p:par>
                              <p:par>
                                <p:cTn id="17" presetID="22" presetClass="entr" presetSubtype="4" fill="hold" grpId="0" nodeType="withEffect">
                                  <p:stCondLst>
                                    <p:cond delay="0"/>
                                  </p:stCondLst>
                                  <p:childTnLst>
                                    <p:set>
                                      <p:cBhvr>
                                        <p:cTn id="18" dur="1000" fill="hold">
                                          <p:stCondLst>
                                            <p:cond delay="0"/>
                                          </p:stCondLst>
                                        </p:cTn>
                                        <p:tgtEl>
                                          <p:spTgt spid="20"/>
                                        </p:tgtEl>
                                        <p:attrNameLst>
                                          <p:attrName>style.visibility</p:attrName>
                                        </p:attrNameLst>
                                      </p:cBhvr>
                                      <p:to>
                                        <p:strVal val="visible"/>
                                      </p:to>
                                    </p:set>
                                    <p:animEffect transition="in" filter="wipe(down)">
                                      <p:cBhvr>
                                        <p:cTn id="19"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2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normAutofit fontScale="90000"/>
          </a:bodyPr>
          <a:lstStyle/>
          <a:p>
            <a:r>
              <a:rPr lang="zh-CN" altLang="en-US" smtClean="0">
                <a:latin typeface="微软雅黑" panose="020B0503020204020204" pitchFamily="34" charset="-122"/>
                <a:ea typeface="微软雅黑" panose="020B0503020204020204" pitchFamily="34" charset="-122"/>
              </a:rPr>
              <a:t>中古时期的欧洲</a:t>
            </a:r>
            <a:endParaRPr lang="zh-CN" altLang="en-US">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12"/>
            <p:custDataLst>
              <p:tags r:id="rId2"/>
            </p:custDataLst>
          </p:nvPr>
        </p:nvSpPr>
        <p:spPr/>
        <p:txBody>
          <a:bodyPr/>
          <a:lstStyle/>
          <a:p>
            <a:fld id="{565CE74E-AB26-4998-AD42-012C4C1AD076}" type="slidenum">
              <a:rPr lang="zh-CN" altLang="en-US" smtClean="0"/>
              <a:t>2</a:t>
            </a:fld>
            <a:endParaRPr lang="zh-CN" altLang="en-US"/>
          </a:p>
        </p:txBody>
      </p:sp>
      <p:sp>
        <p:nvSpPr>
          <p:cNvPr id="4" name="文本框 11">
            <a:hlinkClick r:id="" action="ppaction://noaction"/>
          </p:cNvPr>
          <p:cNvSpPr txBox="1"/>
          <p:nvPr>
            <p:custDataLst>
              <p:tags r:id="rId3"/>
            </p:custDataLst>
          </p:nvPr>
        </p:nvSpPr>
        <p:spPr>
          <a:xfrm>
            <a:off x="319317" y="2318469"/>
            <a:ext cx="11393713" cy="2657342"/>
          </a:xfrm>
          <a:prstGeom prst="rect">
            <a:avLst/>
          </a:prstGeom>
          <a:noFill/>
          <a:ln w="9525">
            <a:noFill/>
          </a:ln>
        </p:spPr>
        <p:txBody>
          <a:bodyPr wrap="square" lIns="71321" tIns="35661" rIns="71321" bIns="35661">
            <a:spAutoFit/>
          </a:bodyPr>
          <a:lstStyle/>
          <a:p>
            <a:pPr algn="just"/>
            <a:r>
              <a:rPr lang="zh-CN" altLang="en-US" sz="9600" b="1" spc="78" smtClean="0">
                <a:latin typeface="+mj-ea"/>
              </a:rPr>
              <a:t>一、</a:t>
            </a:r>
            <a:r>
              <a:rPr lang="zh-CN" altLang="en-US" sz="9600" b="1" kern="0" smtClean="0">
                <a:latin typeface="楷体" panose="02010609060101010101" pitchFamily="49" charset="-122"/>
                <a:ea typeface="楷体" panose="02010609060101010101" pitchFamily="49" charset="-122"/>
              </a:rPr>
              <a:t>罗马的崩溃</a:t>
            </a:r>
            <a:endParaRPr lang="en-US" altLang="zh-CN" sz="9600" b="1" smtClean="0">
              <a:latin typeface="楷体" panose="02010609060101010101" pitchFamily="49" charset="-122"/>
              <a:ea typeface="楷体" panose="02010609060101010101" pitchFamily="49" charset="-122"/>
            </a:endParaRPr>
          </a:p>
          <a:p>
            <a:pPr algn="r">
              <a:defRPr/>
            </a:pPr>
            <a:r>
              <a:rPr lang="en-US" altLang="zh-CN" sz="6600" b="1" smtClean="0">
                <a:solidFill>
                  <a:srgbClr val="385D8A"/>
                </a:solidFill>
                <a:latin typeface="+mj-ea"/>
              </a:rPr>
              <a:t>——</a:t>
            </a:r>
            <a:r>
              <a:rPr lang="zh-CN" altLang="en-US" sz="6600" b="1" kern="0" smtClean="0">
                <a:solidFill>
                  <a:schemeClr val="accent1"/>
                </a:solidFill>
                <a:latin typeface="+mj-ea"/>
                <a:cs typeface="+mn-ea"/>
                <a:sym typeface="+mn-lt"/>
              </a:rPr>
              <a:t>西欧封建社会的形成</a:t>
            </a:r>
            <a:endParaRPr lang="zh-CN" altLang="en-US" sz="6600" b="1" kern="0">
              <a:solidFill>
                <a:schemeClr val="accent1"/>
              </a:solidFill>
              <a:latin typeface="+mj-ea"/>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custDataLst>
              <p:tags r:id="rId1"/>
            </p:custDataLst>
          </p:nvPr>
        </p:nvSpPr>
        <p:spPr>
          <a:xfrm>
            <a:off x="4702359" y="1980112"/>
            <a:ext cx="6531610" cy="4154170"/>
          </a:xfrm>
          <a:prstGeom prst="rect">
            <a:avLst/>
          </a:prstGeom>
          <a:noFill/>
          <a:ln w="12700" cmpd="sng">
            <a:noFill/>
            <a:prstDash val="solid"/>
          </a:ln>
        </p:spPr>
        <p:txBody>
          <a:bodyPr wrap="square" rtlCol="0" anchor="t">
            <a:spAutoFit/>
          </a:bodyPr>
          <a:lstStyle/>
          <a:p>
            <a:pPr lvl="0" algn="l">
              <a:buClrTx/>
              <a:buSzTx/>
              <a:buFontTx/>
            </a:pPr>
            <a:r>
              <a:rPr lang="en-US" altLang="zh-CN" sz="2400" b="1">
                <a:latin typeface="宋体" panose="02010600030101010101" pitchFamily="2" charset="-122"/>
                <a:ea typeface="宋体" panose="02010600030101010101" pitchFamily="2" charset="-122"/>
                <a:cs typeface="宋体" panose="02010600030101010101" pitchFamily="2" charset="-122"/>
                <a:sym typeface="+mn-ea"/>
              </a:rPr>
              <a:t>    </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教阶制亦称</a:t>
            </a:r>
            <a:r>
              <a:rPr lang="en-US" altLang="zh-CN" sz="2400" b="1">
                <a:latin typeface="楷体" panose="02010609060101010101" pitchFamily="49" charset="-122"/>
                <a:ea typeface="楷体" panose="02010609060101010101" pitchFamily="49" charset="-122"/>
                <a:cs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教阶体制</a:t>
            </a:r>
            <a:r>
              <a:rPr lang="en-US" altLang="zh-CN" sz="2400" b="1">
                <a:latin typeface="楷体" panose="02010609060101010101" pitchFamily="49" charset="-122"/>
                <a:ea typeface="楷体" panose="02010609060101010101" pitchFamily="49" charset="-122"/>
                <a:cs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，一般由主教、神父和助祭组成。主教再划分为教皇、红衣主教、首主教、大主教、主教和一般主教等级。教皇的地位是最高的，他拥有最高的立法权和司法权，能够制定或废除教会法规，指定主教，创立教区。 罗马教廷按照这一森严的教阶制度，将西欧的所有基督教组织及神职人员纳入一个巨大且完整的组织体系之中。</a:t>
            </a:r>
          </a:p>
          <a:p>
            <a:pPr lvl="0" algn="l">
              <a:buClrTx/>
              <a:buSzTx/>
              <a:buFontTx/>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    教阶制是封建制度的观念形式，直至19世纪封建制度瓦解后，它仍对西欧和中欧各国的社会生活方面有很大影响。</a:t>
            </a:r>
          </a:p>
        </p:txBody>
      </p:sp>
      <p:sp>
        <p:nvSpPr>
          <p:cNvPr id="7" name="文本框 6"/>
          <p:cNvSpPr txBox="1"/>
          <p:nvPr>
            <p:custDataLst>
              <p:tags r:id="rId2"/>
            </p:custDataLst>
          </p:nvPr>
        </p:nvSpPr>
        <p:spPr>
          <a:xfrm>
            <a:off x="385255" y="1432855"/>
            <a:ext cx="10104755" cy="460375"/>
          </a:xfrm>
          <a:prstGeom prst="rect">
            <a:avLst/>
          </a:prstGeom>
          <a:noFill/>
        </p:spPr>
        <p:txBody>
          <a:bodyPr wrap="square" rtlCol="0" anchor="t">
            <a:spAutoFit/>
          </a:bodyPr>
          <a:lstStyle/>
          <a:p>
            <a:pPr algn="just" eaLnBrk="0" hangingPunct="0"/>
            <a:r>
              <a:rPr lang="zh-CN" altLang="en-US" sz="2400" b="1">
                <a:solidFill>
                  <a:srgbClr val="0000FF"/>
                </a:solidFill>
                <a:latin typeface="+mn-ea"/>
                <a:cs typeface="黑体" panose="02010609060101010101" charset="-122"/>
                <a:sym typeface="+mn-ea"/>
              </a:rPr>
              <a:t>（</a:t>
            </a:r>
            <a:r>
              <a:rPr lang="en-US" altLang="zh-CN" sz="2400" b="1">
                <a:solidFill>
                  <a:srgbClr val="0000FF"/>
                </a:solidFill>
                <a:latin typeface="+mn-ea"/>
                <a:cs typeface="黑体" panose="02010609060101010101" charset="-122"/>
                <a:sym typeface="+mn-ea"/>
              </a:rPr>
              <a:t>2</a:t>
            </a:r>
            <a:r>
              <a:rPr lang="zh-CN" altLang="en-US" sz="2400" b="1">
                <a:solidFill>
                  <a:srgbClr val="0000FF"/>
                </a:solidFill>
                <a:latin typeface="+mn-ea"/>
                <a:cs typeface="黑体" panose="02010609060101010101" charset="-122"/>
                <a:sym typeface="+mn-ea"/>
              </a:rPr>
              <a:t>）政治上：</a:t>
            </a:r>
            <a:r>
              <a:rPr lang="zh-CN" altLang="en-US" sz="2400">
                <a:solidFill>
                  <a:srgbClr val="0000FF"/>
                </a:solidFill>
                <a:latin typeface="+mn-ea"/>
                <a:cs typeface="宋体" panose="02010600030101010101" pitchFamily="2" charset="-122"/>
                <a:sym typeface="+mn-ea"/>
              </a:rPr>
              <a:t>形成了从教皇到各级神职人员的等级制度。</a:t>
            </a:r>
            <a:endParaRPr lang="zh-CN" altLang="en-US" sz="2400">
              <a:solidFill>
                <a:srgbClr val="0000FF"/>
              </a:solidFill>
              <a:latin typeface="+mn-ea"/>
            </a:endParaRPr>
          </a:p>
        </p:txBody>
      </p:sp>
      <p:sp>
        <p:nvSpPr>
          <p:cNvPr id="5" name="流程图: 摘录 4"/>
          <p:cNvSpPr/>
          <p:nvPr>
            <p:custDataLst>
              <p:tags r:id="rId3"/>
            </p:custDataLst>
          </p:nvPr>
        </p:nvSpPr>
        <p:spPr>
          <a:xfrm>
            <a:off x="488950" y="2294255"/>
            <a:ext cx="3749040" cy="3583940"/>
          </a:xfrm>
          <a:prstGeom prst="flowChartExtract">
            <a:avLst/>
          </a:prstGeom>
          <a:solidFill>
            <a:schemeClr val="accent1">
              <a:lumMod val="40000"/>
              <a:lumOff val="60000"/>
            </a:schemeClr>
          </a:solidFill>
          <a:ln w="127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custDataLst>
              <p:tags r:id="rId4"/>
            </p:custDataLst>
          </p:nvPr>
        </p:nvCxnSpPr>
        <p:spPr>
          <a:xfrm flipV="1">
            <a:off x="1912620" y="3146425"/>
            <a:ext cx="901065" cy="18415"/>
          </a:xfrm>
          <a:prstGeom prst="line">
            <a:avLst/>
          </a:prstGeom>
          <a:ln w="1270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custDataLst>
              <p:tags r:id="rId5"/>
            </p:custDataLst>
          </p:nvPr>
        </p:nvCxnSpPr>
        <p:spPr>
          <a:xfrm flipV="1">
            <a:off x="1619885" y="3768725"/>
            <a:ext cx="1494155" cy="10160"/>
          </a:xfrm>
          <a:prstGeom prst="line">
            <a:avLst/>
          </a:prstGeom>
          <a:ln w="1270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6"/>
            </p:custDataLst>
          </p:nvPr>
        </p:nvCxnSpPr>
        <p:spPr>
          <a:xfrm flipV="1">
            <a:off x="1275080" y="4439920"/>
            <a:ext cx="2174875" cy="12065"/>
          </a:xfrm>
          <a:prstGeom prst="line">
            <a:avLst/>
          </a:prstGeom>
          <a:ln w="1270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custDataLst>
              <p:tags r:id="rId7"/>
            </p:custDataLst>
          </p:nvPr>
        </p:nvCxnSpPr>
        <p:spPr>
          <a:xfrm flipV="1">
            <a:off x="864870" y="5139690"/>
            <a:ext cx="2958465" cy="24765"/>
          </a:xfrm>
          <a:prstGeom prst="line">
            <a:avLst/>
          </a:prstGeom>
          <a:ln w="1270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6" name="文本框 15"/>
          <p:cNvSpPr txBox="1"/>
          <p:nvPr>
            <p:custDataLst>
              <p:tags r:id="rId8"/>
            </p:custDataLst>
          </p:nvPr>
        </p:nvSpPr>
        <p:spPr>
          <a:xfrm>
            <a:off x="1524635" y="2462830"/>
            <a:ext cx="1638935" cy="707886"/>
          </a:xfrm>
          <a:prstGeom prst="rect">
            <a:avLst/>
          </a:prstGeom>
          <a:noFill/>
        </p:spPr>
        <p:txBody>
          <a:bodyPr wrap="square" rtlCol="0">
            <a:spAutoFit/>
          </a:bodyPr>
          <a:lstStyle/>
          <a:p>
            <a:pPr algn="ctr"/>
            <a:r>
              <a:rPr lang="zh-CN" altLang="en-US" sz="2000" b="1">
                <a:solidFill>
                  <a:schemeClr val="tx1"/>
                </a:solidFill>
                <a:latin typeface="黑体" panose="02010609060101010101" charset="-122"/>
                <a:ea typeface="黑体" panose="02010609060101010101" charset="-122"/>
              </a:rPr>
              <a:t>罗马</a:t>
            </a:r>
            <a:endParaRPr lang="en-US" altLang="zh-CN" sz="2000" b="1">
              <a:solidFill>
                <a:schemeClr val="tx1"/>
              </a:solidFill>
              <a:latin typeface="黑体" panose="02010609060101010101" charset="-122"/>
              <a:ea typeface="黑体" panose="02010609060101010101" charset="-122"/>
            </a:endParaRPr>
          </a:p>
          <a:p>
            <a:pPr algn="ctr"/>
            <a:r>
              <a:rPr lang="zh-CN" altLang="en-US" sz="2000" b="1">
                <a:solidFill>
                  <a:schemeClr val="tx1"/>
                </a:solidFill>
                <a:latin typeface="黑体" panose="02010609060101010101" charset="-122"/>
                <a:ea typeface="黑体" panose="02010609060101010101" charset="-122"/>
              </a:rPr>
              <a:t>教皇</a:t>
            </a:r>
          </a:p>
        </p:txBody>
      </p:sp>
      <p:sp>
        <p:nvSpPr>
          <p:cNvPr id="17" name="文本框 16"/>
          <p:cNvSpPr txBox="1"/>
          <p:nvPr>
            <p:custDataLst>
              <p:tags r:id="rId9"/>
            </p:custDataLst>
          </p:nvPr>
        </p:nvSpPr>
        <p:spPr>
          <a:xfrm>
            <a:off x="1547495" y="3244850"/>
            <a:ext cx="1638935" cy="398780"/>
          </a:xfrm>
          <a:prstGeom prst="rect">
            <a:avLst/>
          </a:prstGeom>
          <a:noFill/>
        </p:spPr>
        <p:txBody>
          <a:bodyPr wrap="square" rtlCol="0">
            <a:spAutoFit/>
          </a:bodyPr>
          <a:lstStyle/>
          <a:p>
            <a:pPr algn="ctr"/>
            <a:r>
              <a:rPr lang="zh-CN" altLang="en-US" sz="2000" b="1">
                <a:solidFill>
                  <a:schemeClr val="tx1"/>
                </a:solidFill>
                <a:latin typeface="黑体" panose="02010609060101010101" charset="-122"/>
                <a:ea typeface="黑体" panose="02010609060101010101" charset="-122"/>
              </a:rPr>
              <a:t>红衣主教</a:t>
            </a:r>
          </a:p>
        </p:txBody>
      </p:sp>
      <p:sp>
        <p:nvSpPr>
          <p:cNvPr id="18" name="文本框 17"/>
          <p:cNvSpPr txBox="1"/>
          <p:nvPr>
            <p:custDataLst>
              <p:tags r:id="rId10"/>
            </p:custDataLst>
          </p:nvPr>
        </p:nvSpPr>
        <p:spPr>
          <a:xfrm>
            <a:off x="1547495" y="3886835"/>
            <a:ext cx="1638935" cy="398780"/>
          </a:xfrm>
          <a:prstGeom prst="rect">
            <a:avLst/>
          </a:prstGeom>
          <a:noFill/>
        </p:spPr>
        <p:txBody>
          <a:bodyPr wrap="square" rtlCol="0">
            <a:spAutoFit/>
          </a:bodyPr>
          <a:lstStyle/>
          <a:p>
            <a:pPr algn="ctr"/>
            <a:r>
              <a:rPr lang="zh-CN" altLang="en-US" sz="2000" b="1">
                <a:solidFill>
                  <a:schemeClr val="tx1"/>
                </a:solidFill>
                <a:latin typeface="黑体" panose="02010609060101010101" charset="-122"/>
                <a:ea typeface="黑体" panose="02010609060101010101" charset="-122"/>
              </a:rPr>
              <a:t>大主教</a:t>
            </a:r>
          </a:p>
        </p:txBody>
      </p:sp>
      <p:sp>
        <p:nvSpPr>
          <p:cNvPr id="19" name="文本框 18"/>
          <p:cNvSpPr txBox="1"/>
          <p:nvPr>
            <p:custDataLst>
              <p:tags r:id="rId11"/>
            </p:custDataLst>
          </p:nvPr>
        </p:nvSpPr>
        <p:spPr>
          <a:xfrm>
            <a:off x="1547495" y="4596765"/>
            <a:ext cx="1638935" cy="398780"/>
          </a:xfrm>
          <a:prstGeom prst="rect">
            <a:avLst/>
          </a:prstGeom>
          <a:noFill/>
        </p:spPr>
        <p:txBody>
          <a:bodyPr wrap="square" rtlCol="0">
            <a:spAutoFit/>
          </a:bodyPr>
          <a:lstStyle/>
          <a:p>
            <a:pPr algn="ctr"/>
            <a:r>
              <a:rPr lang="zh-CN" altLang="en-US" sz="2000" b="1">
                <a:solidFill>
                  <a:schemeClr val="tx1"/>
                </a:solidFill>
                <a:latin typeface="黑体" panose="02010609060101010101" charset="-122"/>
                <a:ea typeface="黑体" panose="02010609060101010101" charset="-122"/>
              </a:rPr>
              <a:t>主教</a:t>
            </a:r>
          </a:p>
        </p:txBody>
      </p:sp>
      <p:sp>
        <p:nvSpPr>
          <p:cNvPr id="20" name="文本框 19"/>
          <p:cNvSpPr txBox="1"/>
          <p:nvPr>
            <p:custDataLst>
              <p:tags r:id="rId12"/>
            </p:custDataLst>
          </p:nvPr>
        </p:nvSpPr>
        <p:spPr>
          <a:xfrm>
            <a:off x="1547495" y="5314315"/>
            <a:ext cx="1638935" cy="398780"/>
          </a:xfrm>
          <a:prstGeom prst="rect">
            <a:avLst/>
          </a:prstGeom>
          <a:noFill/>
        </p:spPr>
        <p:txBody>
          <a:bodyPr wrap="square" rtlCol="0">
            <a:spAutoFit/>
          </a:bodyPr>
          <a:lstStyle/>
          <a:p>
            <a:pPr algn="ctr"/>
            <a:r>
              <a:rPr lang="zh-CN" altLang="en-US" sz="2000" b="1">
                <a:solidFill>
                  <a:schemeClr val="tx1"/>
                </a:solidFill>
                <a:latin typeface="黑体" panose="02010609060101010101" charset="-122"/>
                <a:ea typeface="黑体" panose="02010609060101010101" charset="-122"/>
              </a:rPr>
              <a:t>神父</a:t>
            </a:r>
          </a:p>
        </p:txBody>
      </p:sp>
      <p:sp>
        <p:nvSpPr>
          <p:cNvPr id="21" name="文本框 20"/>
          <p:cNvSpPr txBox="1"/>
          <p:nvPr>
            <p:custDataLst>
              <p:tags r:id="rId13"/>
            </p:custDataLst>
          </p:nvPr>
        </p:nvSpPr>
        <p:spPr>
          <a:xfrm>
            <a:off x="1543685" y="5892802"/>
            <a:ext cx="1638935" cy="398780"/>
          </a:xfrm>
          <a:prstGeom prst="rect">
            <a:avLst/>
          </a:prstGeom>
          <a:noFill/>
        </p:spPr>
        <p:txBody>
          <a:bodyPr wrap="square" rtlCol="0">
            <a:spAutoFit/>
          </a:bodyPr>
          <a:lstStyle/>
          <a:p>
            <a:pPr algn="ctr"/>
            <a:r>
              <a:rPr lang="zh-CN" altLang="en-US" sz="2000" b="1">
                <a:solidFill>
                  <a:schemeClr val="tx1"/>
                </a:solidFill>
                <a:latin typeface="黑体" panose="02010609060101010101" charset="-122"/>
                <a:ea typeface="黑体" panose="02010609060101010101" charset="-122"/>
              </a:rPr>
              <a:t>信徒</a:t>
            </a:r>
          </a:p>
        </p:txBody>
      </p:sp>
      <p:sp>
        <p:nvSpPr>
          <p:cNvPr id="22" name="文本框 21"/>
          <p:cNvSpPr txBox="1"/>
          <p:nvPr>
            <p:custDataLst>
              <p:tags r:id="rId14"/>
            </p:custDataLst>
          </p:nvPr>
        </p:nvSpPr>
        <p:spPr>
          <a:xfrm>
            <a:off x="1547495" y="1895475"/>
            <a:ext cx="1638935" cy="398780"/>
          </a:xfrm>
          <a:prstGeom prst="rect">
            <a:avLst/>
          </a:prstGeom>
          <a:noFill/>
        </p:spPr>
        <p:txBody>
          <a:bodyPr wrap="square" rtlCol="0">
            <a:spAutoFit/>
          </a:bodyPr>
          <a:lstStyle/>
          <a:p>
            <a:pPr algn="ctr"/>
            <a:r>
              <a:rPr lang="zh-CN" altLang="en-US" sz="2000" b="1">
                <a:solidFill>
                  <a:schemeClr val="tx1"/>
                </a:solidFill>
                <a:latin typeface="黑体" panose="02010609060101010101" charset="-122"/>
                <a:ea typeface="黑体" panose="02010609060101010101" charset="-122"/>
              </a:rPr>
              <a:t>上帝</a:t>
            </a:r>
          </a:p>
        </p:txBody>
      </p:sp>
      <p:sp>
        <p:nvSpPr>
          <p:cNvPr id="23" name="标题 22"/>
          <p:cNvSpPr>
            <a:spLocks noGrp="1"/>
          </p:cNvSpPr>
          <p:nvPr>
            <p:ph type="title"/>
            <p:custDataLst>
              <p:tags r:id="rId15"/>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西欧王权教会及城市</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25" name="标题 3"/>
          <p:cNvSpPr>
            <a:spLocks noGrp="1"/>
          </p:cNvSpPr>
          <p:nvPr>
            <p:custDataLst>
              <p:tags r:id="rId16"/>
            </p:custDataLst>
          </p:nvPr>
        </p:nvSpPr>
        <p:spPr>
          <a:xfrm>
            <a:off x="588688" y="795189"/>
            <a:ext cx="5754055" cy="708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二</a:t>
            </a: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基督教会     </a:t>
            </a:r>
            <a:r>
              <a:rPr lang="en-US" altLang="zh-CN" sz="3000" b="1" smtClean="0">
                <a:latin typeface="宋体" panose="02010600030101010101" pitchFamily="2" charset="-122"/>
                <a:ea typeface="宋体" panose="02010600030101010101" pitchFamily="2" charset="-122"/>
                <a:cs typeface="微软雅黑" panose="020B0503020204020204" pitchFamily="34" charset="-122"/>
              </a:rPr>
              <a:t>1.</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特权：</a:t>
            </a:r>
            <a:endParaRPr lang="en-US" altLang="zh-CN" sz="3000" b="1">
              <a:latin typeface="宋体" panose="02010600030101010101" pitchFamily="2" charset="-122"/>
              <a:ea typeface="宋体" panose="02010600030101010101" pitchFamily="2" charset="-122"/>
              <a:cs typeface="微软雅黑" panose="020B0503020204020204" pitchFamily="34" charset="-122"/>
            </a:endParaRPr>
          </a:p>
        </p:txBody>
      </p:sp>
      <p:sp>
        <p:nvSpPr>
          <p:cNvPr id="26" name="灯片编号占位符 2"/>
          <p:cNvSpPr>
            <a:spLocks noGrp="1"/>
          </p:cNvSpPr>
          <p:nvPr>
            <p:ph type="sldNum" sz="quarter" idx="12"/>
            <p:custDataLst>
              <p:tags r:id="rId17"/>
            </p:custDataLst>
          </p:nvPr>
        </p:nvSpPr>
        <p:spPr>
          <a:xfrm>
            <a:off x="11282884" y="6144296"/>
            <a:ext cx="480000" cy="304800"/>
          </a:xfrm>
        </p:spPr>
        <p:txBody>
          <a:bodyPr/>
          <a:lstStyle/>
          <a:p>
            <a:fld id="{565CE74E-AB26-4998-AD42-012C4C1AD076}" type="slidenum">
              <a:rPr lang="zh-CN" altLang="en-US" smtClean="0"/>
              <a:t>20</a:t>
            </a:fld>
            <a:endParaRPr lang="zh-CN" altLang="en-US"/>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4" presetClass="entr" presetSubtype="16" fill="hold" grpId="0" nodeType="clickEffect">
                                  <p:stCondLst>
                                    <p:cond delay="0"/>
                                  </p:stCondLst>
                                  <p:childTnLst>
                                    <p:set>
                                      <p:cBhvr>
                                        <p:cTn id="6" dur="1000" fill="hold">
                                          <p:stCondLst>
                                            <p:cond delay="0"/>
                                          </p:stCondLst>
                                        </p:cTn>
                                        <p:tgtEl>
                                          <p:spTgt spid="7"/>
                                        </p:tgtEl>
                                        <p:attrNameLst>
                                          <p:attrName>style.visibility</p:attrName>
                                        </p:attrNameLst>
                                      </p:cBhvr>
                                      <p:to>
                                        <p:strVal val="visible"/>
                                      </p:to>
                                    </p:set>
                                    <p:animEffect transition="in" filter="box(in)">
                                      <p:cBhvr>
                                        <p:cTn id="7" dur="1000"/>
                                        <p:tgtEl>
                                          <p:spTgt spid="7"/>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par>
                                <p:cTn id="13" presetID="22" presetClass="entr" presetSubtype="8" fill="hold" nodeType="withEffect">
                                  <p:stCondLst>
                                    <p:cond delay="0"/>
                                  </p:stCondLst>
                                  <p:childTnLst>
                                    <p:set>
                                      <p:cBhvr>
                                        <p:cTn id="14" dur="1000" fill="hold">
                                          <p:stCondLst>
                                            <p:cond delay="0"/>
                                          </p:stCondLst>
                                        </p:cTn>
                                        <p:tgtEl>
                                          <p:spTgt spid="8"/>
                                        </p:tgtEl>
                                        <p:attrNameLst>
                                          <p:attrName>style.visibility</p:attrName>
                                        </p:attrNameLst>
                                      </p:cBhvr>
                                      <p:to>
                                        <p:strVal val="visible"/>
                                      </p:to>
                                    </p:set>
                                    <p:animEffect transition="in" filter="wipe(left)">
                                      <p:cBhvr>
                                        <p:cTn id="15" dur="1000"/>
                                        <p:tgtEl>
                                          <p:spTgt spid="8"/>
                                        </p:tgtEl>
                                      </p:cBhvr>
                                    </p:animEffect>
                                  </p:childTnLst>
                                </p:cTn>
                              </p:par>
                              <p:par>
                                <p:cTn id="16" presetID="22" presetClass="entr" presetSubtype="8" fill="hold" nodeType="withEffect">
                                  <p:stCondLst>
                                    <p:cond delay="0"/>
                                  </p:stCondLst>
                                  <p:childTnLst>
                                    <p:set>
                                      <p:cBhvr>
                                        <p:cTn id="17" dur="1000" fill="hold">
                                          <p:stCondLst>
                                            <p:cond delay="0"/>
                                          </p:stCondLst>
                                        </p:cTn>
                                        <p:tgtEl>
                                          <p:spTgt spid="12"/>
                                        </p:tgtEl>
                                        <p:attrNameLst>
                                          <p:attrName>style.visibility</p:attrName>
                                        </p:attrNameLst>
                                      </p:cBhvr>
                                      <p:to>
                                        <p:strVal val="visible"/>
                                      </p:to>
                                    </p:set>
                                    <p:animEffect transition="in" filter="wipe(left)">
                                      <p:cBhvr>
                                        <p:cTn id="18" dur="1000"/>
                                        <p:tgtEl>
                                          <p:spTgt spid="12"/>
                                        </p:tgtEl>
                                      </p:cBhvr>
                                    </p:animEffect>
                                  </p:childTnLst>
                                </p:cTn>
                              </p:par>
                              <p:par>
                                <p:cTn id="19" presetID="22" presetClass="entr" presetSubtype="8" fill="hold" nodeType="withEffect">
                                  <p:stCondLst>
                                    <p:cond delay="0"/>
                                  </p:stCondLst>
                                  <p:childTnLst>
                                    <p:set>
                                      <p:cBhvr>
                                        <p:cTn id="20" dur="1000" fill="hold">
                                          <p:stCondLst>
                                            <p:cond delay="0"/>
                                          </p:stCondLst>
                                        </p:cTn>
                                        <p:tgtEl>
                                          <p:spTgt spid="13"/>
                                        </p:tgtEl>
                                        <p:attrNameLst>
                                          <p:attrName>style.visibility</p:attrName>
                                        </p:attrNameLst>
                                      </p:cBhvr>
                                      <p:to>
                                        <p:strVal val="visible"/>
                                      </p:to>
                                    </p:set>
                                    <p:animEffect transition="in" filter="wipe(left)">
                                      <p:cBhvr>
                                        <p:cTn id="21" dur="1000"/>
                                        <p:tgtEl>
                                          <p:spTgt spid="13"/>
                                        </p:tgtEl>
                                      </p:cBhvr>
                                    </p:animEffect>
                                  </p:childTnLst>
                                </p:cTn>
                              </p:par>
                              <p:par>
                                <p:cTn id="22" presetID="22" presetClass="entr" presetSubtype="8" fill="hold" nodeType="withEffect">
                                  <p:stCondLst>
                                    <p:cond delay="0"/>
                                  </p:stCondLst>
                                  <p:childTnLst>
                                    <p:set>
                                      <p:cBhvr>
                                        <p:cTn id="23" dur="1000" fill="hold">
                                          <p:stCondLst>
                                            <p:cond delay="0"/>
                                          </p:stCondLst>
                                        </p:cTn>
                                        <p:tgtEl>
                                          <p:spTgt spid="15"/>
                                        </p:tgtEl>
                                        <p:attrNameLst>
                                          <p:attrName>style.visibility</p:attrName>
                                        </p:attrNameLst>
                                      </p:cBhvr>
                                      <p:to>
                                        <p:strVal val="visible"/>
                                      </p:to>
                                    </p:set>
                                    <p:animEffect transition="in" filter="wipe(left)">
                                      <p:cBhvr>
                                        <p:cTn id="24" dur="1000"/>
                                        <p:tgtEl>
                                          <p:spTgt spid="15"/>
                                        </p:tgtEl>
                                      </p:cBhvr>
                                    </p:animEffect>
                                  </p:childTnLst>
                                </p:cTn>
                              </p:par>
                            </p:childTnLst>
                          </p:cTn>
                        </p:par>
                      </p:childTnLst>
                    </p:cTn>
                  </p:par>
                  <p:par>
                    <p:cTn id="25" fill="hold" nodeType="clickPar">
                      <p:stCondLst>
                        <p:cond delay="indefinite"/>
                      </p:stCondLst>
                      <p:childTnLst>
                        <p:par>
                          <p:cTn id="26" fill="hold" nodeType="afterGroup">
                            <p:stCondLst>
                              <p:cond delay="0"/>
                            </p:stCondLst>
                            <p:childTnLst>
                              <p:par>
                                <p:cTn id="27" presetID="22" presetClass="entr" presetSubtype="1" fill="hold" grpId="0" nodeType="clickEffect">
                                  <p:stCondLst>
                                    <p:cond delay="0"/>
                                  </p:stCondLst>
                                  <p:childTnLst>
                                    <p:set>
                                      <p:cBhvr>
                                        <p:cTn id="28" dur="1000" fill="hold">
                                          <p:stCondLst>
                                            <p:cond delay="0"/>
                                          </p:stCondLst>
                                        </p:cTn>
                                        <p:tgtEl>
                                          <p:spTgt spid="22"/>
                                        </p:tgtEl>
                                        <p:attrNameLst>
                                          <p:attrName>style.visibility</p:attrName>
                                        </p:attrNameLst>
                                      </p:cBhvr>
                                      <p:to>
                                        <p:strVal val="visible"/>
                                      </p:to>
                                    </p:set>
                                    <p:animEffect transition="in" filter="wipe(up)">
                                      <p:cBhvr>
                                        <p:cTn id="29" dur="1000"/>
                                        <p:tgtEl>
                                          <p:spTgt spid="22"/>
                                        </p:tgtEl>
                                      </p:cBhvr>
                                    </p:animEffect>
                                  </p:childTnLst>
                                </p:cTn>
                              </p:par>
                            </p:childTnLst>
                          </p:cTn>
                        </p:par>
                      </p:childTnLst>
                    </p:cTn>
                  </p:par>
                  <p:par>
                    <p:cTn id="30" fill="hold" nodeType="clickPar">
                      <p:stCondLst>
                        <p:cond delay="indefinite"/>
                      </p:stCondLst>
                      <p:childTnLst>
                        <p:par>
                          <p:cTn id="31" fill="hold" nodeType="afterGroup">
                            <p:stCondLst>
                              <p:cond delay="0"/>
                            </p:stCondLst>
                            <p:childTnLst>
                              <p:par>
                                <p:cTn id="32" presetID="22" presetClass="entr" presetSubtype="1" fill="hold" grpId="0" nodeType="clickEffect">
                                  <p:stCondLst>
                                    <p:cond delay="0"/>
                                  </p:stCondLst>
                                  <p:childTnLst>
                                    <p:set>
                                      <p:cBhvr>
                                        <p:cTn id="33" dur="1000" fill="hold">
                                          <p:stCondLst>
                                            <p:cond delay="0"/>
                                          </p:stCondLst>
                                        </p:cTn>
                                        <p:tgtEl>
                                          <p:spTgt spid="16"/>
                                        </p:tgtEl>
                                        <p:attrNameLst>
                                          <p:attrName>style.visibility</p:attrName>
                                        </p:attrNameLst>
                                      </p:cBhvr>
                                      <p:to>
                                        <p:strVal val="visible"/>
                                      </p:to>
                                    </p:set>
                                    <p:animEffect transition="in" filter="wipe(up)">
                                      <p:cBhvr>
                                        <p:cTn id="34" dur="1000"/>
                                        <p:tgtEl>
                                          <p:spTgt spid="16"/>
                                        </p:tgtEl>
                                      </p:cBhvr>
                                    </p:animEffect>
                                  </p:childTnLst>
                                </p:cTn>
                              </p:par>
                            </p:childTnLst>
                          </p:cTn>
                        </p:par>
                      </p:childTnLst>
                    </p:cTn>
                  </p:par>
                  <p:par>
                    <p:cTn id="35" fill="hold" nodeType="clickPar">
                      <p:stCondLst>
                        <p:cond delay="indefinite"/>
                      </p:stCondLst>
                      <p:childTnLst>
                        <p:par>
                          <p:cTn id="36" fill="hold" nodeType="afterGroup">
                            <p:stCondLst>
                              <p:cond delay="0"/>
                            </p:stCondLst>
                            <p:childTnLst>
                              <p:par>
                                <p:cTn id="37" presetID="22" presetClass="entr" presetSubtype="1" fill="hold" grpId="0" nodeType="clickEffect">
                                  <p:stCondLst>
                                    <p:cond delay="0"/>
                                  </p:stCondLst>
                                  <p:childTnLst>
                                    <p:set>
                                      <p:cBhvr>
                                        <p:cTn id="38" dur="1000" fill="hold">
                                          <p:stCondLst>
                                            <p:cond delay="0"/>
                                          </p:stCondLst>
                                        </p:cTn>
                                        <p:tgtEl>
                                          <p:spTgt spid="17"/>
                                        </p:tgtEl>
                                        <p:attrNameLst>
                                          <p:attrName>style.visibility</p:attrName>
                                        </p:attrNameLst>
                                      </p:cBhvr>
                                      <p:to>
                                        <p:strVal val="visible"/>
                                      </p:to>
                                    </p:set>
                                    <p:animEffect transition="in" filter="wipe(up)">
                                      <p:cBhvr>
                                        <p:cTn id="39" dur="1000"/>
                                        <p:tgtEl>
                                          <p:spTgt spid="17"/>
                                        </p:tgtEl>
                                      </p:cBhvr>
                                    </p:animEffect>
                                  </p:childTnLst>
                                </p:cTn>
                              </p:par>
                            </p:childTnLst>
                          </p:cTn>
                        </p:par>
                      </p:childTnLst>
                    </p:cTn>
                  </p:par>
                  <p:par>
                    <p:cTn id="40" fill="hold" nodeType="clickPar">
                      <p:stCondLst>
                        <p:cond delay="indefinite"/>
                      </p:stCondLst>
                      <p:childTnLst>
                        <p:par>
                          <p:cTn id="41" fill="hold" nodeType="afterGroup">
                            <p:stCondLst>
                              <p:cond delay="0"/>
                            </p:stCondLst>
                            <p:childTnLst>
                              <p:par>
                                <p:cTn id="42" presetID="22" presetClass="entr" presetSubtype="1" fill="hold" grpId="0" nodeType="clickEffect">
                                  <p:stCondLst>
                                    <p:cond delay="0"/>
                                  </p:stCondLst>
                                  <p:childTnLst>
                                    <p:set>
                                      <p:cBhvr>
                                        <p:cTn id="43" dur="1000" fill="hold">
                                          <p:stCondLst>
                                            <p:cond delay="0"/>
                                          </p:stCondLst>
                                        </p:cTn>
                                        <p:tgtEl>
                                          <p:spTgt spid="18"/>
                                        </p:tgtEl>
                                        <p:attrNameLst>
                                          <p:attrName>style.visibility</p:attrName>
                                        </p:attrNameLst>
                                      </p:cBhvr>
                                      <p:to>
                                        <p:strVal val="visible"/>
                                      </p:to>
                                    </p:set>
                                    <p:animEffect transition="in" filter="wipe(up)">
                                      <p:cBhvr>
                                        <p:cTn id="44" dur="1000"/>
                                        <p:tgtEl>
                                          <p:spTgt spid="18"/>
                                        </p:tgtEl>
                                      </p:cBhvr>
                                    </p:animEffect>
                                  </p:childTnLst>
                                </p:cTn>
                              </p:par>
                            </p:childTnLst>
                          </p:cTn>
                        </p:par>
                      </p:childTnLst>
                    </p:cTn>
                  </p:par>
                  <p:par>
                    <p:cTn id="45" fill="hold" nodeType="clickPar">
                      <p:stCondLst>
                        <p:cond delay="indefinite"/>
                      </p:stCondLst>
                      <p:childTnLst>
                        <p:par>
                          <p:cTn id="46" fill="hold" nodeType="afterGroup">
                            <p:stCondLst>
                              <p:cond delay="0"/>
                            </p:stCondLst>
                            <p:childTnLst>
                              <p:par>
                                <p:cTn id="47" presetID="22" presetClass="entr" presetSubtype="1" fill="hold" grpId="0" nodeType="clickEffect">
                                  <p:stCondLst>
                                    <p:cond delay="0"/>
                                  </p:stCondLst>
                                  <p:childTnLst>
                                    <p:set>
                                      <p:cBhvr>
                                        <p:cTn id="48" dur="1000" fill="hold">
                                          <p:stCondLst>
                                            <p:cond delay="0"/>
                                          </p:stCondLst>
                                        </p:cTn>
                                        <p:tgtEl>
                                          <p:spTgt spid="19"/>
                                        </p:tgtEl>
                                        <p:attrNameLst>
                                          <p:attrName>style.visibility</p:attrName>
                                        </p:attrNameLst>
                                      </p:cBhvr>
                                      <p:to>
                                        <p:strVal val="visible"/>
                                      </p:to>
                                    </p:set>
                                    <p:animEffect transition="in" filter="wipe(up)">
                                      <p:cBhvr>
                                        <p:cTn id="49" dur="1000"/>
                                        <p:tgtEl>
                                          <p:spTgt spid="19"/>
                                        </p:tgtEl>
                                      </p:cBhvr>
                                    </p:animEffect>
                                  </p:childTnLst>
                                </p:cTn>
                              </p:par>
                            </p:childTnLst>
                          </p:cTn>
                        </p:par>
                      </p:childTnLst>
                    </p:cTn>
                  </p:par>
                  <p:par>
                    <p:cTn id="50" fill="hold" nodeType="clickPar">
                      <p:stCondLst>
                        <p:cond delay="indefinite"/>
                      </p:stCondLst>
                      <p:childTnLst>
                        <p:par>
                          <p:cTn id="51" fill="hold" nodeType="afterGroup">
                            <p:stCondLst>
                              <p:cond delay="0"/>
                            </p:stCondLst>
                            <p:childTnLst>
                              <p:par>
                                <p:cTn id="52" presetID="22" presetClass="entr" presetSubtype="1" fill="hold" grpId="0" nodeType="clickEffect">
                                  <p:stCondLst>
                                    <p:cond delay="0"/>
                                  </p:stCondLst>
                                  <p:childTnLst>
                                    <p:set>
                                      <p:cBhvr>
                                        <p:cTn id="53" dur="1000" fill="hold">
                                          <p:stCondLst>
                                            <p:cond delay="0"/>
                                          </p:stCondLst>
                                        </p:cTn>
                                        <p:tgtEl>
                                          <p:spTgt spid="20"/>
                                        </p:tgtEl>
                                        <p:attrNameLst>
                                          <p:attrName>style.visibility</p:attrName>
                                        </p:attrNameLst>
                                      </p:cBhvr>
                                      <p:to>
                                        <p:strVal val="visible"/>
                                      </p:to>
                                    </p:set>
                                    <p:animEffect transition="in" filter="wipe(up)">
                                      <p:cBhvr>
                                        <p:cTn id="54" dur="1000"/>
                                        <p:tgtEl>
                                          <p:spTgt spid="20"/>
                                        </p:tgtEl>
                                      </p:cBhvr>
                                    </p:animEffect>
                                  </p:childTnLst>
                                </p:cTn>
                              </p:par>
                            </p:childTnLst>
                          </p:cTn>
                        </p:par>
                      </p:childTnLst>
                    </p:cTn>
                  </p:par>
                  <p:par>
                    <p:cTn id="55" fill="hold" nodeType="clickPar">
                      <p:stCondLst>
                        <p:cond delay="indefinite"/>
                      </p:stCondLst>
                      <p:childTnLst>
                        <p:par>
                          <p:cTn id="56" fill="hold" nodeType="afterGroup">
                            <p:stCondLst>
                              <p:cond delay="0"/>
                            </p:stCondLst>
                            <p:childTnLst>
                              <p:par>
                                <p:cTn id="57" presetID="22" presetClass="entr" presetSubtype="1" fill="hold" grpId="0" nodeType="clickEffect">
                                  <p:stCondLst>
                                    <p:cond delay="0"/>
                                  </p:stCondLst>
                                  <p:childTnLst>
                                    <p:set>
                                      <p:cBhvr>
                                        <p:cTn id="58" dur="1000" fill="hold">
                                          <p:stCondLst>
                                            <p:cond delay="0"/>
                                          </p:stCondLst>
                                        </p:cTn>
                                        <p:tgtEl>
                                          <p:spTgt spid="21"/>
                                        </p:tgtEl>
                                        <p:attrNameLst>
                                          <p:attrName>style.visibility</p:attrName>
                                        </p:attrNameLst>
                                      </p:cBhvr>
                                      <p:to>
                                        <p:strVal val="visible"/>
                                      </p:to>
                                    </p:set>
                                    <p:animEffect transition="in" filter="wipe(up)">
                                      <p:cBhvr>
                                        <p:cTn id="59" dur="1000"/>
                                        <p:tgtEl>
                                          <p:spTgt spid="21"/>
                                        </p:tgtEl>
                                      </p:cBhvr>
                                    </p:animEffect>
                                  </p:childTnLst>
                                </p:cTn>
                              </p:par>
                            </p:childTnLst>
                          </p:cTn>
                        </p:par>
                      </p:childTnLst>
                    </p:cTn>
                  </p:par>
                  <p:par>
                    <p:cTn id="60" fill="hold" nodeType="clickPar">
                      <p:stCondLst>
                        <p:cond delay="indefinite"/>
                      </p:stCondLst>
                      <p:childTnLst>
                        <p:par>
                          <p:cTn id="61" fill="hold" nodeType="afterGroup">
                            <p:stCondLst>
                              <p:cond delay="0"/>
                            </p:stCondLst>
                            <p:childTnLst>
                              <p:par>
                                <p:cTn id="62" presetID="18" presetClass="entr" presetSubtype="12" fill="hold" grpId="0" nodeType="clickEffect">
                                  <p:stCondLst>
                                    <p:cond delay="0"/>
                                  </p:stCondLst>
                                  <p:childTnLst>
                                    <p:set>
                                      <p:cBhvr>
                                        <p:cTn id="63" dur="1000" fill="hold">
                                          <p:stCondLst>
                                            <p:cond delay="0"/>
                                          </p:stCondLst>
                                        </p:cTn>
                                        <p:tgtEl>
                                          <p:spTgt spid="10"/>
                                        </p:tgtEl>
                                        <p:attrNameLst>
                                          <p:attrName>style.visibility</p:attrName>
                                        </p:attrNameLst>
                                      </p:cBhvr>
                                      <p:to>
                                        <p:strVal val="visible"/>
                                      </p:to>
                                    </p:set>
                                    <p:animEffect transition="in" filter="strips(downLeft)">
                                      <p:cBhvr>
                                        <p:cTn id="64"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7" grpId="0"/>
      <p:bldP spid="5" grpId="0" animBg="1"/>
      <p:bldP spid="16" grpId="0"/>
      <p:bldP spid="17" grpId="0"/>
      <p:bldP spid="18" grpId="0"/>
      <p:bldP spid="19" grpId="0"/>
      <p:bldP spid="20" grpId="0"/>
      <p:bldP spid="21" grpId="0"/>
      <p:bldP spid="2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custDataLst>
              <p:tags r:id="rId1"/>
            </p:custDataLst>
          </p:nvPr>
        </p:nvSpPr>
        <p:spPr>
          <a:xfrm>
            <a:off x="488950" y="1367155"/>
            <a:ext cx="11134090" cy="829945"/>
          </a:xfrm>
          <a:prstGeom prst="rect">
            <a:avLst/>
          </a:prstGeom>
          <a:noFill/>
        </p:spPr>
        <p:txBody>
          <a:bodyPr wrap="square" rtlCol="0" anchor="t">
            <a:spAutoFit/>
          </a:bodyPr>
          <a:lstStyle/>
          <a:p>
            <a:pPr algn="just" eaLnBrk="0" hangingPunct="0"/>
            <a:r>
              <a:rPr lang="zh-CN" altLang="en-US" sz="2400" b="1" dirty="0" smtClean="0">
                <a:solidFill>
                  <a:srgbClr val="0000FF"/>
                </a:solidFill>
                <a:latin typeface="+mn-ea"/>
                <a:cs typeface="黑体" panose="02010609060101010101" charset="-122"/>
                <a:sym typeface="+mn-ea"/>
              </a:rPr>
              <a:t>（</a:t>
            </a:r>
            <a:r>
              <a:rPr lang="en-US" altLang="zh-CN" sz="2400" b="1" dirty="0" smtClean="0">
                <a:solidFill>
                  <a:srgbClr val="0000FF"/>
                </a:solidFill>
                <a:latin typeface="+mn-ea"/>
                <a:cs typeface="黑体" panose="02010609060101010101" charset="-122"/>
                <a:sym typeface="+mn-ea"/>
              </a:rPr>
              <a:t>3</a:t>
            </a:r>
            <a:r>
              <a:rPr lang="zh-CN" altLang="en-US" sz="2400" b="1" dirty="0" smtClean="0">
                <a:solidFill>
                  <a:srgbClr val="0000FF"/>
                </a:solidFill>
                <a:latin typeface="+mn-ea"/>
                <a:cs typeface="黑体" panose="02010609060101010101" charset="-122"/>
                <a:sym typeface="+mn-ea"/>
              </a:rPr>
              <a:t>）思想上：</a:t>
            </a:r>
            <a:r>
              <a:rPr lang="zh-CN" altLang="en-US" sz="2400" dirty="0" smtClean="0">
                <a:solidFill>
                  <a:srgbClr val="0000FF"/>
                </a:solidFill>
                <a:latin typeface="+mn-ea"/>
                <a:cs typeface="黑体" panose="02010609060101010101" charset="-122"/>
                <a:sym typeface="+mn-ea"/>
              </a:rPr>
              <a:t>整</a:t>
            </a:r>
            <a:r>
              <a:rPr lang="zh-CN" altLang="en-US" sz="2400" dirty="0">
                <a:solidFill>
                  <a:srgbClr val="0000FF"/>
                </a:solidFill>
                <a:latin typeface="+mn-ea"/>
                <a:cs typeface="黑体" panose="02010609060101010101" charset="-122"/>
                <a:sym typeface="+mn-ea"/>
              </a:rPr>
              <a:t>个西欧社会的居民几乎都是基督教徒，教会控制着他们的</a:t>
            </a:r>
            <a:r>
              <a:rPr lang="zh-CN" altLang="en-US" sz="2400" dirty="0">
                <a:solidFill>
                  <a:srgbClr val="0000FF"/>
                </a:solidFill>
                <a:latin typeface="+mn-ea"/>
                <a:cs typeface="宋体" panose="02010600030101010101" pitchFamily="2" charset="-122"/>
                <a:sym typeface="+mn-ea"/>
              </a:rPr>
              <a:t>精神生活，宗教</a:t>
            </a:r>
            <a:r>
              <a:rPr lang="zh-CN" altLang="en-US" sz="2400" dirty="0" smtClean="0">
                <a:solidFill>
                  <a:srgbClr val="0000FF"/>
                </a:solidFill>
                <a:latin typeface="+mn-ea"/>
                <a:cs typeface="宋体" panose="02010600030101010101" pitchFamily="2" charset="-122"/>
                <a:sym typeface="+mn-ea"/>
              </a:rPr>
              <a:t>戒律</a:t>
            </a:r>
            <a:r>
              <a:rPr lang="zh-CN" altLang="en-US" sz="2400" dirty="0">
                <a:solidFill>
                  <a:srgbClr val="0000FF"/>
                </a:solidFill>
                <a:latin typeface="+mn-ea"/>
                <a:cs typeface="宋体" panose="02010600030101010101" pitchFamily="2" charset="-122"/>
                <a:sym typeface="+mn-ea"/>
              </a:rPr>
              <a:t>严重束缚了人性的发展。</a:t>
            </a:r>
            <a:endParaRPr lang="zh-CN" altLang="en-US" sz="2400" dirty="0">
              <a:solidFill>
                <a:srgbClr val="0000FF"/>
              </a:solidFill>
              <a:latin typeface="+mn-ea"/>
            </a:endParaRPr>
          </a:p>
        </p:txBody>
      </p:sp>
      <p:pic>
        <p:nvPicPr>
          <p:cNvPr id="3074" name="Picture 2"/>
          <p:cNvPicPr>
            <a:picLocks noChangeAspect="1" noChangeArrowheads="1"/>
          </p:cNvPicPr>
          <p:nvPr>
            <p:custDataLst>
              <p:tags r:id="rId2"/>
            </p:custDataLst>
          </p:nvPr>
        </p:nvPicPr>
        <p:blipFill>
          <a:blip r:embed="rId13"/>
          <a:stretch>
            <a:fillRect/>
          </a:stretch>
        </p:blipFill>
        <p:spPr bwMode="auto">
          <a:xfrm>
            <a:off x="762635" y="2232660"/>
            <a:ext cx="3267710" cy="3235960"/>
          </a:xfrm>
          <a:prstGeom prst="rect">
            <a:avLst/>
          </a:prstGeom>
          <a:ln>
            <a:noFill/>
          </a:ln>
          <a:effectLst>
            <a:softEdge rad="112500"/>
          </a:effectLst>
        </p:spPr>
      </p:pic>
      <p:pic>
        <p:nvPicPr>
          <p:cNvPr id="3076" name="Picture 4"/>
          <p:cNvPicPr>
            <a:picLocks noChangeAspect="1" noChangeArrowheads="1"/>
          </p:cNvPicPr>
          <p:nvPr>
            <p:custDataLst>
              <p:tags r:id="rId3"/>
            </p:custDataLst>
          </p:nvPr>
        </p:nvPicPr>
        <p:blipFill>
          <a:blip r:embed="rId14"/>
          <a:srcRect b="10356"/>
          <a:stretch>
            <a:fillRect/>
          </a:stretch>
        </p:blipFill>
        <p:spPr bwMode="auto">
          <a:xfrm>
            <a:off x="4462145" y="2232660"/>
            <a:ext cx="3172460" cy="3217545"/>
          </a:xfrm>
          <a:prstGeom prst="rect">
            <a:avLst/>
          </a:prstGeom>
          <a:ln w="12700" cmpd="sng">
            <a:solidFill>
              <a:schemeClr val="accent1">
                <a:shade val="50000"/>
              </a:schemeClr>
            </a:solidFill>
            <a:prstDash val="solid"/>
          </a:ln>
          <a:effectLst>
            <a:softEdge rad="112500"/>
          </a:effectLst>
        </p:spPr>
      </p:pic>
      <p:pic>
        <p:nvPicPr>
          <p:cNvPr id="3078" name="Picture 6"/>
          <p:cNvPicPr>
            <a:picLocks noChangeAspect="1" noChangeArrowheads="1"/>
          </p:cNvPicPr>
          <p:nvPr>
            <p:custDataLst>
              <p:tags r:id="rId4"/>
            </p:custDataLst>
          </p:nvPr>
        </p:nvPicPr>
        <p:blipFill>
          <a:blip r:embed="rId15"/>
          <a:stretch>
            <a:fillRect/>
          </a:stretch>
        </p:blipFill>
        <p:spPr bwMode="auto">
          <a:xfrm>
            <a:off x="8122920" y="2252345"/>
            <a:ext cx="3187065" cy="3197860"/>
          </a:xfrm>
          <a:prstGeom prst="rect">
            <a:avLst/>
          </a:prstGeom>
          <a:ln w="12700" cmpd="sng">
            <a:solidFill>
              <a:schemeClr val="accent1">
                <a:shade val="50000"/>
              </a:schemeClr>
            </a:solidFill>
            <a:prstDash val="solid"/>
          </a:ln>
          <a:effectLst>
            <a:softEdge rad="112500"/>
          </a:effectLst>
        </p:spPr>
      </p:pic>
      <p:sp>
        <p:nvSpPr>
          <p:cNvPr id="20" name="文本框 19"/>
          <p:cNvSpPr txBox="1"/>
          <p:nvPr>
            <p:custDataLst>
              <p:tags r:id="rId5"/>
            </p:custDataLst>
          </p:nvPr>
        </p:nvSpPr>
        <p:spPr>
          <a:xfrm>
            <a:off x="763270" y="5504815"/>
            <a:ext cx="3343910" cy="706755"/>
          </a:xfrm>
          <a:prstGeom prst="rect">
            <a:avLst/>
          </a:prstGeom>
          <a:noFill/>
        </p:spPr>
        <p:txBody>
          <a:bodyPr wrap="square" rtlCol="0">
            <a:spAutoFit/>
          </a:bodyPr>
          <a:lstStyle/>
          <a:p>
            <a:pPr marL="285750" indent="-285750" algn="ctr"/>
            <a:r>
              <a:rPr lang="en-US" altLang="zh-CN" sz="2000" b="1" smtClean="0">
                <a:solidFill>
                  <a:schemeClr val="tx1"/>
                </a:solidFill>
                <a:latin typeface="华文中宋" panose="02010600040101010101" pitchFamily="2" charset="-122"/>
                <a:ea typeface="华文中宋" panose="02010600040101010101" pitchFamily="2" charset="-122"/>
                <a:sym typeface="+mn-ea"/>
              </a:rPr>
              <a:t> </a:t>
            </a:r>
            <a:r>
              <a:rPr lang="zh-CN" altLang="en-US" sz="2000" b="1">
                <a:solidFill>
                  <a:schemeClr val="tx1"/>
                </a:solidFill>
                <a:latin typeface="华文中宋" panose="02010600040101010101" pitchFamily="2" charset="-122"/>
                <a:ea typeface="华文中宋" panose="02010600040101010101" pitchFamily="2" charset="-122"/>
                <a:sym typeface="+mn-ea"/>
              </a:rPr>
              <a:t>出生后首先在神父</a:t>
            </a:r>
          </a:p>
          <a:p>
            <a:pPr indent="0" algn="ctr">
              <a:buFont typeface="Wingdings" panose="05000000000000000000" charset="0"/>
              <a:buNone/>
            </a:pPr>
            <a:r>
              <a:rPr lang="zh-CN" altLang="en-US" sz="2000" b="1">
                <a:solidFill>
                  <a:schemeClr val="tx1"/>
                </a:solidFill>
                <a:latin typeface="华文中宋" panose="02010600040101010101" pitchFamily="2" charset="-122"/>
                <a:ea typeface="华文中宋" panose="02010600040101010101" pitchFamily="2" charset="-122"/>
                <a:sym typeface="+mn-ea"/>
              </a:rPr>
              <a:t>    的主持下接受洗礼</a:t>
            </a:r>
            <a:endParaRPr lang="zh-CN" altLang="en-US" sz="2000" b="1">
              <a:solidFill>
                <a:schemeClr val="tx1"/>
              </a:solidFill>
              <a:latin typeface="华文中宋" panose="02010600040101010101" pitchFamily="2" charset="-122"/>
              <a:ea typeface="华文中宋" panose="02010600040101010101" pitchFamily="2" charset="-122"/>
              <a:cs typeface="仿宋" panose="02010609060101010101" charset="-122"/>
              <a:sym typeface="+mn-ea"/>
            </a:endParaRPr>
          </a:p>
        </p:txBody>
      </p:sp>
      <p:sp>
        <p:nvSpPr>
          <p:cNvPr id="2" name="文本框 1"/>
          <p:cNvSpPr txBox="1"/>
          <p:nvPr>
            <p:custDataLst>
              <p:tags r:id="rId6"/>
            </p:custDataLst>
          </p:nvPr>
        </p:nvSpPr>
        <p:spPr>
          <a:xfrm>
            <a:off x="4461510" y="5584190"/>
            <a:ext cx="3268345" cy="706755"/>
          </a:xfrm>
          <a:prstGeom prst="rect">
            <a:avLst/>
          </a:prstGeom>
          <a:noFill/>
        </p:spPr>
        <p:txBody>
          <a:bodyPr wrap="square" rtlCol="0">
            <a:spAutoFit/>
          </a:bodyPr>
          <a:lstStyle/>
          <a:p>
            <a:pPr marL="285750" indent="-285750" algn="ctr"/>
            <a:r>
              <a:rPr lang="en-US" altLang="zh-CN" sz="2000" b="1">
                <a:solidFill>
                  <a:schemeClr val="tx1"/>
                </a:solidFill>
                <a:latin typeface="华文中宋" panose="02010600040101010101" pitchFamily="2" charset="-122"/>
                <a:ea typeface="华文中宋" panose="02010600040101010101" pitchFamily="2" charset="-122"/>
                <a:sym typeface="+mn-ea"/>
              </a:rPr>
              <a:t>    </a:t>
            </a:r>
            <a:r>
              <a:rPr lang="zh-CN" altLang="en-US" sz="2000" b="1">
                <a:solidFill>
                  <a:schemeClr val="tx1"/>
                </a:solidFill>
                <a:latin typeface="华文中宋" panose="02010600040101010101" pitchFamily="2" charset="-122"/>
                <a:ea typeface="华文中宋" panose="02010600040101010101" pitchFamily="2" charset="-122"/>
                <a:sym typeface="+mn-ea"/>
              </a:rPr>
              <a:t>结婚时在教堂</a:t>
            </a:r>
          </a:p>
          <a:p>
            <a:pPr indent="0" algn="ctr">
              <a:buFont typeface="Wingdings" panose="05000000000000000000" charset="0"/>
              <a:buNone/>
            </a:pPr>
            <a:r>
              <a:rPr lang="zh-CN" altLang="en-US" sz="2000" b="1">
                <a:solidFill>
                  <a:schemeClr val="tx1"/>
                </a:solidFill>
                <a:latin typeface="华文中宋" panose="02010600040101010101" pitchFamily="2" charset="-122"/>
                <a:ea typeface="华文中宋" panose="02010600040101010101" pitchFamily="2" charset="-122"/>
                <a:sym typeface="+mn-ea"/>
              </a:rPr>
              <a:t>     由神父主持婚礼</a:t>
            </a:r>
            <a:endParaRPr lang="zh-CN" altLang="en-US" sz="2000" b="1">
              <a:solidFill>
                <a:schemeClr val="tx1"/>
              </a:solidFill>
              <a:latin typeface="华文中宋" panose="02010600040101010101" pitchFamily="2" charset="-122"/>
              <a:ea typeface="华文中宋" panose="02010600040101010101" pitchFamily="2" charset="-122"/>
              <a:cs typeface="仿宋" panose="02010609060101010101" charset="-122"/>
              <a:sym typeface="+mn-ea"/>
            </a:endParaRPr>
          </a:p>
        </p:txBody>
      </p:sp>
      <p:sp>
        <p:nvSpPr>
          <p:cNvPr id="5" name="文本框 4"/>
          <p:cNvSpPr txBox="1"/>
          <p:nvPr>
            <p:custDataLst>
              <p:tags r:id="rId7"/>
            </p:custDataLst>
          </p:nvPr>
        </p:nvSpPr>
        <p:spPr>
          <a:xfrm>
            <a:off x="8219440" y="5504815"/>
            <a:ext cx="3239770" cy="706755"/>
          </a:xfrm>
          <a:prstGeom prst="rect">
            <a:avLst/>
          </a:prstGeom>
          <a:noFill/>
        </p:spPr>
        <p:txBody>
          <a:bodyPr wrap="square" rtlCol="0">
            <a:spAutoFit/>
          </a:bodyPr>
          <a:lstStyle/>
          <a:p>
            <a:pPr marL="285750" indent="-285750" algn="ctr"/>
            <a:r>
              <a:rPr lang="zh-CN" altLang="en-US" sz="2000" b="1">
                <a:latin typeface="华文中宋" panose="02010600040101010101" pitchFamily="2" charset="-122"/>
                <a:ea typeface="华文中宋" panose="02010600040101010101" pitchFamily="2" charset="-122"/>
                <a:sym typeface="+mn-ea"/>
              </a:rPr>
              <a:t>葬礼在教堂举行，并</a:t>
            </a:r>
            <a:r>
              <a:rPr lang="zh-CN" altLang="en-US" sz="2000" b="1" smtClean="0">
                <a:latin typeface="华文中宋" panose="02010600040101010101" pitchFamily="2" charset="-122"/>
                <a:ea typeface="华文中宋" panose="02010600040101010101" pitchFamily="2" charset="-122"/>
                <a:sym typeface="+mn-ea"/>
              </a:rPr>
              <a:t>直</a:t>
            </a:r>
            <a:endParaRPr lang="en-US" altLang="zh-CN" sz="2000" b="1" smtClean="0">
              <a:latin typeface="华文中宋" panose="02010600040101010101" pitchFamily="2" charset="-122"/>
              <a:ea typeface="华文中宋" panose="02010600040101010101" pitchFamily="2" charset="-122"/>
              <a:sym typeface="+mn-ea"/>
            </a:endParaRPr>
          </a:p>
          <a:p>
            <a:pPr marL="285750" indent="-285750" algn="ctr"/>
            <a:r>
              <a:rPr lang="zh-CN" altLang="en-US" sz="2000" b="1" smtClean="0">
                <a:latin typeface="华文中宋" panose="02010600040101010101" pitchFamily="2" charset="-122"/>
                <a:ea typeface="华文中宋" panose="02010600040101010101" pitchFamily="2" charset="-122"/>
                <a:sym typeface="+mn-ea"/>
              </a:rPr>
              <a:t>接</a:t>
            </a:r>
            <a:r>
              <a:rPr lang="zh-CN" altLang="en-US" sz="2000" b="1">
                <a:latin typeface="华文中宋" panose="02010600040101010101" pitchFamily="2" charset="-122"/>
                <a:ea typeface="华文中宋" panose="02010600040101010101" pitchFamily="2" charset="-122"/>
                <a:sym typeface="+mn-ea"/>
              </a:rPr>
              <a:t>埋入教堂附属的墓地</a:t>
            </a:r>
            <a:endParaRPr lang="zh-CN" altLang="en-US" sz="2000" b="1">
              <a:solidFill>
                <a:schemeClr val="tx1"/>
              </a:solidFill>
              <a:latin typeface="华文中宋" panose="02010600040101010101" pitchFamily="2" charset="-122"/>
              <a:ea typeface="华文中宋" panose="02010600040101010101" pitchFamily="2" charset="-122"/>
              <a:cs typeface="仿宋" panose="02010609060101010101" charset="-122"/>
              <a:sym typeface="+mn-ea"/>
            </a:endParaRPr>
          </a:p>
        </p:txBody>
      </p:sp>
      <p:sp>
        <p:nvSpPr>
          <p:cNvPr id="15" name="标题 14"/>
          <p:cNvSpPr>
            <a:spLocks noGrp="1"/>
          </p:cNvSpPr>
          <p:nvPr>
            <p:ph type="title"/>
            <p:custDataLst>
              <p:tags r:id="rId8"/>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西欧王权教会及城市</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16" name="标题 3"/>
          <p:cNvSpPr>
            <a:spLocks noGrp="1"/>
          </p:cNvSpPr>
          <p:nvPr>
            <p:custDataLst>
              <p:tags r:id="rId9"/>
            </p:custDataLst>
          </p:nvPr>
        </p:nvSpPr>
        <p:spPr>
          <a:xfrm>
            <a:off x="588688" y="795189"/>
            <a:ext cx="5754055" cy="708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二</a:t>
            </a: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基督教会     </a:t>
            </a:r>
            <a:r>
              <a:rPr lang="en-US" altLang="zh-CN" sz="3000" b="1" smtClean="0">
                <a:latin typeface="宋体" panose="02010600030101010101" pitchFamily="2" charset="-122"/>
                <a:ea typeface="宋体" panose="02010600030101010101" pitchFamily="2" charset="-122"/>
                <a:cs typeface="微软雅黑" panose="020B0503020204020204" pitchFamily="34" charset="-122"/>
              </a:rPr>
              <a:t>1.</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特权：</a:t>
            </a:r>
            <a:endParaRPr lang="en-US" altLang="zh-CN" sz="3000" b="1">
              <a:latin typeface="宋体" panose="02010600030101010101" pitchFamily="2" charset="-122"/>
              <a:ea typeface="宋体" panose="02010600030101010101" pitchFamily="2" charset="-122"/>
              <a:cs typeface="微软雅黑" panose="020B0503020204020204" pitchFamily="34" charset="-122"/>
            </a:endParaRPr>
          </a:p>
        </p:txBody>
      </p:sp>
      <p:sp>
        <p:nvSpPr>
          <p:cNvPr id="17" name="灯片编号占位符 2"/>
          <p:cNvSpPr>
            <a:spLocks noGrp="1"/>
          </p:cNvSpPr>
          <p:nvPr>
            <p:ph type="sldNum" sz="quarter" idx="12"/>
            <p:custDataLst>
              <p:tags r:id="rId10"/>
            </p:custDataLst>
          </p:nvPr>
        </p:nvSpPr>
        <p:spPr>
          <a:xfrm>
            <a:off x="11282884" y="6144296"/>
            <a:ext cx="480000" cy="304800"/>
          </a:xfrm>
        </p:spPr>
        <p:txBody>
          <a:bodyPr/>
          <a:lstStyle/>
          <a:p>
            <a:fld id="{565CE74E-AB26-4998-AD42-012C4C1AD076}" type="slidenum">
              <a:rPr lang="zh-CN" altLang="en-US" smtClean="0"/>
              <a:t>21</a:t>
            </a:fld>
            <a:endParaRPr lang="zh-CN" altLang="en-US"/>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2" presetClass="entr" presetSubtype="1" fill="hold" grpId="0" nodeType="clickEffect">
                                  <p:stCondLst>
                                    <p:cond delay="0"/>
                                  </p:stCondLst>
                                  <p:childTnLst>
                                    <p:set>
                                      <p:cBhvr>
                                        <p:cTn id="6" dur="1000" fill="hold">
                                          <p:stCondLst>
                                            <p:cond delay="0"/>
                                          </p:stCondLst>
                                        </p:cTn>
                                        <p:tgtEl>
                                          <p:spTgt spid="7"/>
                                        </p:tgtEl>
                                        <p:attrNameLst>
                                          <p:attrName>style.visibility</p:attrName>
                                        </p:attrNameLst>
                                      </p:cBhvr>
                                      <p:to>
                                        <p:strVal val="visible"/>
                                      </p:to>
                                    </p:set>
                                    <p:animEffect transition="in" filter="wipe(up)">
                                      <p:cBhvr>
                                        <p:cTn id="7" dur="1000"/>
                                        <p:tgtEl>
                                          <p:spTgt spid="7"/>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4" presetClass="entr" presetSubtype="16" fill="hold" nodeType="clickEffect">
                                  <p:stCondLst>
                                    <p:cond delay="0"/>
                                  </p:stCondLst>
                                  <p:childTnLst>
                                    <p:set>
                                      <p:cBhvr>
                                        <p:cTn id="11" dur="1000" fill="hold">
                                          <p:stCondLst>
                                            <p:cond delay="0"/>
                                          </p:stCondLst>
                                        </p:cTn>
                                        <p:tgtEl>
                                          <p:spTgt spid="3074"/>
                                        </p:tgtEl>
                                        <p:attrNameLst>
                                          <p:attrName>style.visibility</p:attrName>
                                        </p:attrNameLst>
                                      </p:cBhvr>
                                      <p:to>
                                        <p:strVal val="visible"/>
                                      </p:to>
                                    </p:set>
                                    <p:animEffect transition="in" filter="box(in)">
                                      <p:cBhvr>
                                        <p:cTn id="12" dur="1000"/>
                                        <p:tgtEl>
                                          <p:spTgt spid="3074"/>
                                        </p:tgtEl>
                                      </p:cBhvr>
                                    </p:animEffect>
                                  </p:childTnLst>
                                </p:cTn>
                              </p:par>
                              <p:par>
                                <p:cTn id="13" presetID="22" presetClass="entr" presetSubtype="4" fill="hold" grpId="0" nodeType="withEffect">
                                  <p:stCondLst>
                                    <p:cond delay="0"/>
                                  </p:stCondLst>
                                  <p:childTnLst>
                                    <p:set>
                                      <p:cBhvr>
                                        <p:cTn id="14" dur="1000" fill="hold">
                                          <p:stCondLst>
                                            <p:cond delay="0"/>
                                          </p:stCondLst>
                                        </p:cTn>
                                        <p:tgtEl>
                                          <p:spTgt spid="20"/>
                                        </p:tgtEl>
                                        <p:attrNameLst>
                                          <p:attrName>style.visibility</p:attrName>
                                        </p:attrNameLst>
                                      </p:cBhvr>
                                      <p:to>
                                        <p:strVal val="visible"/>
                                      </p:to>
                                    </p:set>
                                    <p:animEffect transition="in" filter="wipe(down)">
                                      <p:cBhvr>
                                        <p:cTn id="15" dur="1000"/>
                                        <p:tgtEl>
                                          <p:spTgt spid="20"/>
                                        </p:tgtEl>
                                      </p:cBhvr>
                                    </p:animEffect>
                                  </p:childTnLst>
                                </p:cTn>
                              </p:par>
                            </p:childTnLst>
                          </p:cTn>
                        </p:par>
                      </p:childTnLst>
                    </p:cTn>
                  </p:par>
                  <p:par>
                    <p:cTn id="16" fill="hold" nodeType="clickPar">
                      <p:stCondLst>
                        <p:cond delay="indefinite"/>
                      </p:stCondLst>
                      <p:childTnLst>
                        <p:par>
                          <p:cTn id="17" fill="hold" nodeType="afterGroup">
                            <p:stCondLst>
                              <p:cond delay="0"/>
                            </p:stCondLst>
                            <p:childTnLst>
                              <p:par>
                                <p:cTn id="18" presetID="16" presetClass="entr" presetSubtype="21" fill="hold" nodeType="clickEffect">
                                  <p:stCondLst>
                                    <p:cond delay="0"/>
                                  </p:stCondLst>
                                  <p:childTnLst>
                                    <p:set>
                                      <p:cBhvr>
                                        <p:cTn id="19" dur="1000" fill="hold">
                                          <p:stCondLst>
                                            <p:cond delay="0"/>
                                          </p:stCondLst>
                                        </p:cTn>
                                        <p:tgtEl>
                                          <p:spTgt spid="3076"/>
                                        </p:tgtEl>
                                        <p:attrNameLst>
                                          <p:attrName>style.visibility</p:attrName>
                                        </p:attrNameLst>
                                      </p:cBhvr>
                                      <p:to>
                                        <p:strVal val="visible"/>
                                      </p:to>
                                    </p:set>
                                    <p:animEffect transition="in" filter="barn(inVertical)">
                                      <p:cBhvr>
                                        <p:cTn id="20" dur="1000"/>
                                        <p:tgtEl>
                                          <p:spTgt spid="3076"/>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ipe(down)">
                                      <p:cBhvr>
                                        <p:cTn id="23" dur="500"/>
                                        <p:tgtEl>
                                          <p:spTgt spid="2"/>
                                        </p:tgtEl>
                                      </p:cBhvr>
                                    </p:animEffect>
                                  </p:childTnLst>
                                </p:cTn>
                              </p:par>
                            </p:childTnLst>
                          </p:cTn>
                        </p:par>
                      </p:childTnLst>
                    </p:cTn>
                  </p:par>
                  <p:par>
                    <p:cTn id="24" fill="hold" nodeType="clickPar">
                      <p:stCondLst>
                        <p:cond delay="indefinite"/>
                      </p:stCondLst>
                      <p:childTnLst>
                        <p:par>
                          <p:cTn id="25" fill="hold" nodeType="afterGroup">
                            <p:stCondLst>
                              <p:cond delay="0"/>
                            </p:stCondLst>
                            <p:childTnLst>
                              <p:par>
                                <p:cTn id="26" presetID="8" presetClass="entr" presetSubtype="16" fill="hold" nodeType="clickEffect">
                                  <p:stCondLst>
                                    <p:cond delay="0"/>
                                  </p:stCondLst>
                                  <p:childTnLst>
                                    <p:set>
                                      <p:cBhvr>
                                        <p:cTn id="27" dur="1000" fill="hold">
                                          <p:stCondLst>
                                            <p:cond delay="0"/>
                                          </p:stCondLst>
                                        </p:cTn>
                                        <p:tgtEl>
                                          <p:spTgt spid="3078"/>
                                        </p:tgtEl>
                                        <p:attrNameLst>
                                          <p:attrName>style.visibility</p:attrName>
                                        </p:attrNameLst>
                                      </p:cBhvr>
                                      <p:to>
                                        <p:strVal val="visible"/>
                                      </p:to>
                                    </p:set>
                                    <p:animEffect transition="in" filter="diamond(in)">
                                      <p:cBhvr>
                                        <p:cTn id="28" dur="1000"/>
                                        <p:tgtEl>
                                          <p:spTgt spid="3078"/>
                                        </p:tgtEl>
                                      </p:cBhvr>
                                    </p:animEffect>
                                  </p:childTnLst>
                                </p:cTn>
                              </p:par>
                              <p:par>
                                <p:cTn id="29" presetID="22" presetClass="entr" presetSubtype="4" fill="hold" grpId="0" nodeType="withEffect">
                                  <p:stCondLst>
                                    <p:cond delay="0"/>
                                  </p:stCondLst>
                                  <p:childTnLst>
                                    <p:set>
                                      <p:cBhvr>
                                        <p:cTn id="30" dur="1000" fill="hold">
                                          <p:stCondLst>
                                            <p:cond delay="0"/>
                                          </p:stCondLst>
                                        </p:cTn>
                                        <p:tgtEl>
                                          <p:spTgt spid="5"/>
                                        </p:tgtEl>
                                        <p:attrNameLst>
                                          <p:attrName>style.visibility</p:attrName>
                                        </p:attrNameLst>
                                      </p:cBhvr>
                                      <p:to>
                                        <p:strVal val="visible"/>
                                      </p:to>
                                    </p:set>
                                    <p:animEffect transition="in" filter="wipe(down)">
                                      <p:cBhvr>
                                        <p:cTn id="3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0" grpId="0"/>
      <p:bldP spid="2" grpId="0"/>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1"/>
            </p:custDataLst>
          </p:nvPr>
        </p:nvSpPr>
        <p:spPr>
          <a:xfrm>
            <a:off x="568960" y="1385742"/>
            <a:ext cx="11483340" cy="553998"/>
          </a:xfrm>
          <a:prstGeom prst="rect">
            <a:avLst/>
          </a:prstGeom>
          <a:noFill/>
          <a:ln w="9525">
            <a:noFill/>
          </a:ln>
        </p:spPr>
        <p:txBody>
          <a:bodyPr wrap="square" anchor="t">
            <a:spAutoFit/>
          </a:bodyPr>
          <a:lstStyle/>
          <a:p>
            <a:pPr algn="just" eaLnBrk="0" hangingPunct="0"/>
            <a:r>
              <a:rPr lang="en-US" sz="3000" b="1">
                <a:latin typeface="+mj-ea"/>
                <a:ea typeface="+mj-ea"/>
                <a:cs typeface="黑体" panose="02010609060101010101" charset="-122"/>
                <a:sym typeface="+mn-ea"/>
              </a:rPr>
              <a:t>2.</a:t>
            </a:r>
            <a:r>
              <a:rPr lang="zh-CN" altLang="en-US" sz="3000" b="1">
                <a:latin typeface="+mj-ea"/>
                <a:ea typeface="+mj-ea"/>
                <a:cs typeface="黑体" panose="02010609060101010101" charset="-122"/>
                <a:sym typeface="+mn-ea"/>
              </a:rPr>
              <a:t>地位：</a:t>
            </a:r>
            <a:r>
              <a:rPr lang="zh-CN" altLang="en-US" sz="2400">
                <a:latin typeface="+mj-ea"/>
                <a:ea typeface="+mj-ea"/>
                <a:cs typeface="宋体" panose="02010600030101010101" pitchFamily="2" charset="-122"/>
                <a:sym typeface="+mn-ea"/>
              </a:rPr>
              <a:t>教会利用强大的经济力量和宗教势力，在西欧社会占据举足轻重的地位。</a:t>
            </a:r>
            <a:endParaRPr lang="zh-CN" altLang="en-US" sz="2400">
              <a:solidFill>
                <a:schemeClr val="tx1"/>
              </a:solidFill>
              <a:latin typeface="+mj-ea"/>
              <a:ea typeface="+mj-ea"/>
              <a:cs typeface="黑体" panose="02010609060101010101" charset="-122"/>
            </a:endParaRPr>
          </a:p>
        </p:txBody>
      </p:sp>
      <p:pic>
        <p:nvPicPr>
          <p:cNvPr id="27651" name="Picture 4" descr="06查理大帝跪在教皇利奥三世面前接受加冕"/>
          <p:cNvPicPr>
            <a:picLocks noChangeAspect="1"/>
          </p:cNvPicPr>
          <p:nvPr>
            <p:custDataLst>
              <p:tags r:id="rId2"/>
            </p:custDataLst>
          </p:nvPr>
        </p:nvPicPr>
        <p:blipFill>
          <a:blip r:embed="rId10"/>
          <a:srcRect b="-18"/>
          <a:stretch>
            <a:fillRect/>
          </a:stretch>
        </p:blipFill>
        <p:spPr>
          <a:xfrm>
            <a:off x="4946650" y="1955523"/>
            <a:ext cx="6316980" cy="3929380"/>
          </a:xfrm>
          <a:prstGeom prst="rect">
            <a:avLst/>
          </a:prstGeom>
          <a:noFill/>
          <a:ln w="9525">
            <a:noFill/>
          </a:ln>
          <a:effectLst>
            <a:softEdge rad="63500"/>
          </a:effectLst>
        </p:spPr>
      </p:pic>
      <p:sp>
        <p:nvSpPr>
          <p:cNvPr id="2" name="文本框 1"/>
          <p:cNvSpPr txBox="1"/>
          <p:nvPr>
            <p:custDataLst>
              <p:tags r:id="rId3"/>
            </p:custDataLst>
          </p:nvPr>
        </p:nvSpPr>
        <p:spPr>
          <a:xfrm>
            <a:off x="551544" y="1975841"/>
            <a:ext cx="4223656" cy="4154984"/>
          </a:xfrm>
          <a:prstGeom prst="rect">
            <a:avLst/>
          </a:prstGeom>
          <a:noFill/>
        </p:spPr>
        <p:txBody>
          <a:bodyPr wrap="square" rtlCol="0" anchor="t">
            <a:spAutoFit/>
          </a:bodyPr>
          <a:lstStyle/>
          <a:p>
            <a:pPr lvl="0" algn="l">
              <a:buClrTx/>
              <a:buSzTx/>
              <a:buFontTx/>
            </a:pPr>
            <a:r>
              <a:rPr lang="en-US" altLang="zh-CN" sz="2400" b="1">
                <a:solidFill>
                  <a:schemeClr val="tx1"/>
                </a:solidFill>
                <a:latin typeface="宋体" panose="02010600030101010101" pitchFamily="2" charset="-122"/>
                <a:ea typeface="宋体" panose="02010600030101010101" pitchFamily="2" charset="-122"/>
                <a:sym typeface="+mn-ea"/>
              </a:rPr>
              <a:t>    </a:t>
            </a: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欧洲所有的皇帝都由需要教皇加冕以得到上帝的认可，直到拿破仑时期，这一传统还在延续。</a:t>
            </a:r>
          </a:p>
          <a:p>
            <a:pPr lvl="0" algn="l">
              <a:buClrTx/>
              <a:buSzTx/>
              <a:buFontTx/>
            </a:pP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    中古西欧封建社会是二元社会，以国王为代表的王权和与以基督教教会为代表的教权互相依存，共同维护封建秩序。</a:t>
            </a:r>
            <a:r>
              <a:rPr lang="zh-CN" altLang="en-US" sz="2400" b="1" u="sng">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当时</a:t>
            </a:r>
            <a:r>
              <a:rPr lang="zh-CN" altLang="en-US" sz="2400" b="1" u="sng">
                <a:solidFill>
                  <a:schemeClr val="tx1"/>
                </a:solidFill>
                <a:latin typeface="楷体" panose="02010609060101010101" pitchFamily="49" charset="-122"/>
                <a:ea typeface="楷体" panose="02010609060101010101" pitchFamily="49" charset="-122"/>
                <a:cs typeface="楷体" panose="02010609060101010101" pitchFamily="49" charset="-122"/>
                <a:sym typeface="宋体" panose="02010600030101010101" pitchFamily="2" charset="-122"/>
              </a:rPr>
              <a:t>教权高于王权，</a:t>
            </a:r>
            <a:r>
              <a:rPr lang="zh-CN" altLang="en-US" sz="2400" b="1" u="sng">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王权与教权既依存又斗争，形成了教会和世俗政权并立的格局。</a:t>
            </a:r>
          </a:p>
        </p:txBody>
      </p:sp>
      <p:sp>
        <p:nvSpPr>
          <p:cNvPr id="5" name="文本框 4"/>
          <p:cNvSpPr txBox="1"/>
          <p:nvPr>
            <p:custDataLst>
              <p:tags r:id="rId4"/>
            </p:custDataLst>
          </p:nvPr>
        </p:nvSpPr>
        <p:spPr>
          <a:xfrm>
            <a:off x="4946650" y="5882456"/>
            <a:ext cx="6048375" cy="398780"/>
          </a:xfrm>
          <a:prstGeom prst="rect">
            <a:avLst/>
          </a:prstGeom>
          <a:noFill/>
        </p:spPr>
        <p:txBody>
          <a:bodyPr wrap="square" rtlCol="0">
            <a:spAutoFit/>
          </a:bodyPr>
          <a:lstStyle/>
          <a:p>
            <a:pPr marL="285750" indent="-285750" algn="l"/>
            <a:r>
              <a:rPr lang="en-US" altLang="zh-CN" sz="2000" b="1">
                <a:solidFill>
                  <a:schemeClr val="tx1"/>
                </a:solidFill>
                <a:latin typeface="华文中宋" panose="02010600040101010101" pitchFamily="2" charset="-122"/>
                <a:ea typeface="华文中宋" panose="02010600040101010101" pitchFamily="2" charset="-122"/>
                <a:sym typeface="+mn-ea"/>
              </a:rPr>
              <a:t>                </a:t>
            </a:r>
            <a:r>
              <a:rPr lang="zh-CN" altLang="en-US" sz="2000" b="1">
                <a:solidFill>
                  <a:schemeClr val="tx1"/>
                </a:solidFill>
                <a:latin typeface="华文中宋" panose="02010600040101010101" pitchFamily="2" charset="-122"/>
                <a:ea typeface="华文中宋" panose="02010600040101010101" pitchFamily="2" charset="-122"/>
                <a:sym typeface="+mn-ea"/>
              </a:rPr>
              <a:t>查理大帝加冕图</a:t>
            </a:r>
            <a:endParaRPr lang="zh-CN" altLang="en-US" sz="2000" b="1">
              <a:solidFill>
                <a:schemeClr val="tx1"/>
              </a:solidFill>
              <a:latin typeface="华文中宋" panose="02010600040101010101" pitchFamily="2" charset="-122"/>
              <a:ea typeface="华文中宋" panose="02010600040101010101" pitchFamily="2" charset="-122"/>
              <a:cs typeface="仿宋" panose="02010609060101010101" charset="-122"/>
              <a:sym typeface="+mn-ea"/>
            </a:endParaRPr>
          </a:p>
        </p:txBody>
      </p:sp>
      <p:sp>
        <p:nvSpPr>
          <p:cNvPr id="10" name="标题 9"/>
          <p:cNvSpPr>
            <a:spLocks noGrp="1"/>
          </p:cNvSpPr>
          <p:nvPr>
            <p:ph type="title"/>
            <p:custDataLst>
              <p:tags r:id="rId5"/>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西欧王权教会及城市</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12" name="标题 3"/>
          <p:cNvSpPr>
            <a:spLocks noGrp="1"/>
          </p:cNvSpPr>
          <p:nvPr>
            <p:custDataLst>
              <p:tags r:id="rId6"/>
            </p:custDataLst>
          </p:nvPr>
        </p:nvSpPr>
        <p:spPr>
          <a:xfrm>
            <a:off x="588688" y="795189"/>
            <a:ext cx="5754055" cy="708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二</a:t>
            </a: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基督教会     </a:t>
            </a:r>
            <a:r>
              <a:rPr lang="en-US" altLang="zh-CN" sz="3000" b="1" smtClean="0">
                <a:latin typeface="宋体" panose="02010600030101010101" pitchFamily="2" charset="-122"/>
                <a:ea typeface="宋体" panose="02010600030101010101" pitchFamily="2" charset="-122"/>
                <a:cs typeface="微软雅黑" panose="020B0503020204020204" pitchFamily="34" charset="-122"/>
              </a:rPr>
              <a:t>1.</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特权：</a:t>
            </a:r>
            <a:endParaRPr lang="en-US" altLang="zh-CN" sz="3000" b="1">
              <a:latin typeface="宋体" panose="02010600030101010101" pitchFamily="2" charset="-122"/>
              <a:ea typeface="宋体" panose="02010600030101010101" pitchFamily="2" charset="-122"/>
              <a:cs typeface="微软雅黑" panose="020B0503020204020204" pitchFamily="34" charset="-122"/>
            </a:endParaRPr>
          </a:p>
        </p:txBody>
      </p:sp>
      <p:sp>
        <p:nvSpPr>
          <p:cNvPr id="13" name="灯片编号占位符 2"/>
          <p:cNvSpPr>
            <a:spLocks noGrp="1"/>
          </p:cNvSpPr>
          <p:nvPr>
            <p:ph type="sldNum" sz="quarter" idx="12"/>
            <p:custDataLst>
              <p:tags r:id="rId7"/>
            </p:custDataLst>
          </p:nvPr>
        </p:nvSpPr>
        <p:spPr>
          <a:xfrm>
            <a:off x="11282884" y="6144296"/>
            <a:ext cx="480000" cy="304800"/>
          </a:xfrm>
        </p:spPr>
        <p:txBody>
          <a:bodyPr/>
          <a:lstStyle/>
          <a:p>
            <a:fld id="{565CE74E-AB26-4998-AD42-012C4C1AD076}" type="slidenum">
              <a:rPr lang="zh-CN" altLang="en-US" smtClean="0"/>
              <a:t>22</a:t>
            </a:fld>
            <a:endParaRPr lang="zh-CN" altLang="en-US"/>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18" presetClass="entr" presetSubtype="6" fill="hold" grpId="0" nodeType="clickEffect">
                                  <p:stCondLst>
                                    <p:cond delay="0"/>
                                  </p:stCondLst>
                                  <p:childTnLst>
                                    <p:set>
                                      <p:cBhvr>
                                        <p:cTn id="11" dur="1000" fill="hold">
                                          <p:stCondLst>
                                            <p:cond delay="0"/>
                                          </p:stCondLst>
                                        </p:cTn>
                                        <p:tgtEl>
                                          <p:spTgt spid="2"/>
                                        </p:tgtEl>
                                        <p:attrNameLst>
                                          <p:attrName>style.visibility</p:attrName>
                                        </p:attrNameLst>
                                      </p:cBhvr>
                                      <p:to>
                                        <p:strVal val="visible"/>
                                      </p:to>
                                    </p:set>
                                    <p:animEffect transition="in" filter="strips(downRight)">
                                      <p:cBhvr>
                                        <p:cTn id="12" dur="1000"/>
                                        <p:tgtEl>
                                          <p:spTgt spid="2"/>
                                        </p:tgtEl>
                                      </p:cBhvr>
                                    </p:animEffect>
                                  </p:childTnLst>
                                </p:cTn>
                              </p:par>
                              <p:par>
                                <p:cTn id="13" presetID="24" presetClass="entr" presetSubtype="0" fill="hold" nodeType="withEffect">
                                  <p:stCondLst>
                                    <p:cond delay="0"/>
                                  </p:stCondLst>
                                  <p:childTnLst>
                                    <p:set>
                                      <p:cBhvr>
                                        <p:cTn id="14" dur="1" fill="hold">
                                          <p:stCondLst>
                                            <p:cond delay="0"/>
                                          </p:stCondLst>
                                        </p:cTn>
                                        <p:tgtEl>
                                          <p:spTgt spid="27651"/>
                                        </p:tgtEl>
                                        <p:attrNameLst>
                                          <p:attrName>style.visibility</p:attrName>
                                        </p:attrNameLst>
                                      </p:cBhvr>
                                      <p:to>
                                        <p:strVal val="visible"/>
                                      </p:to>
                                    </p:set>
                                    <p:anim to="" calcmode="lin" valueType="num">
                                      <p:cBhvr>
                                        <p:cTn id="15" dur="1" fill="hold"/>
                                        <p:tgtEl>
                                          <p:spTgt spid="27651"/>
                                        </p:tgtEl>
                                      </p:cBhvr>
                                    </p:anim>
                                  </p:childTnLst>
                                </p:cTn>
                              </p:par>
                              <p:par>
                                <p:cTn id="16" presetID="22" presetClass="entr" presetSubtype="4" fill="hold" grpId="0" nodeType="withEffect">
                                  <p:stCondLst>
                                    <p:cond delay="0"/>
                                  </p:stCondLst>
                                  <p:childTnLst>
                                    <p:set>
                                      <p:cBhvr>
                                        <p:cTn id="17" dur="1000" fill="hold">
                                          <p:stCondLst>
                                            <p:cond delay="0"/>
                                          </p:stCondLst>
                                        </p:cTn>
                                        <p:tgtEl>
                                          <p:spTgt spid="5"/>
                                        </p:tgtEl>
                                        <p:attrNameLst>
                                          <p:attrName>style.visibility</p:attrName>
                                        </p:attrNameLst>
                                      </p:cBhvr>
                                      <p:to>
                                        <p:strVal val="visible"/>
                                      </p:to>
                                    </p:set>
                                    <p:animEffect transition="in" filter="wipe(down)">
                                      <p:cBhvr>
                                        <p:cTn id="18"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custDataLst>
              <p:tags r:id="rId1"/>
            </p:custDataLst>
          </p:nvPr>
        </p:nvSpPr>
        <p:spPr>
          <a:xfrm>
            <a:off x="642620" y="6369863"/>
            <a:ext cx="3993515" cy="398780"/>
          </a:xfrm>
          <a:prstGeom prst="rect">
            <a:avLst/>
          </a:prstGeom>
          <a:noFill/>
        </p:spPr>
        <p:txBody>
          <a:bodyPr wrap="square" rtlCol="0">
            <a:spAutoFit/>
          </a:bodyPr>
          <a:lstStyle/>
          <a:p>
            <a:pPr marL="285750" indent="-285750" algn="l"/>
            <a:r>
              <a:rPr lang="en-US" altLang="zh-CN" sz="2000" b="1">
                <a:solidFill>
                  <a:schemeClr val="tx1"/>
                </a:solidFill>
                <a:latin typeface="华文中宋" panose="02010600040101010101" pitchFamily="2" charset="-122"/>
                <a:ea typeface="华文中宋" panose="02010600040101010101" pitchFamily="2" charset="-122"/>
                <a:sym typeface="+mn-ea"/>
              </a:rPr>
              <a:t>         </a:t>
            </a:r>
            <a:r>
              <a:rPr lang="zh-CN" altLang="en-US" sz="2000" b="1">
                <a:solidFill>
                  <a:schemeClr val="tx1"/>
                </a:solidFill>
                <a:latin typeface="华文中宋" panose="02010600040101010101" pitchFamily="2" charset="-122"/>
                <a:ea typeface="华文中宋" panose="02010600040101010101" pitchFamily="2" charset="-122"/>
                <a:sym typeface="+mn-ea"/>
              </a:rPr>
              <a:t>卡诺莎之辱</a:t>
            </a:r>
            <a:endParaRPr lang="zh-CN" altLang="en-US" sz="2000" b="1">
              <a:solidFill>
                <a:schemeClr val="tx1"/>
              </a:solidFill>
              <a:latin typeface="华文中宋" panose="02010600040101010101" pitchFamily="2" charset="-122"/>
              <a:ea typeface="华文中宋" panose="02010600040101010101" pitchFamily="2" charset="-122"/>
              <a:cs typeface="仿宋" panose="02010609060101010101" charset="-122"/>
              <a:sym typeface="+mn-ea"/>
            </a:endParaRPr>
          </a:p>
        </p:txBody>
      </p:sp>
      <p:sp>
        <p:nvSpPr>
          <p:cNvPr id="23556" name="文本框 23555"/>
          <p:cNvSpPr txBox="1"/>
          <p:nvPr>
            <p:custDataLst>
              <p:tags r:id="rId2"/>
            </p:custDataLst>
          </p:nvPr>
        </p:nvSpPr>
        <p:spPr>
          <a:xfrm>
            <a:off x="573722" y="1493965"/>
            <a:ext cx="11044555" cy="829945"/>
          </a:xfrm>
          <a:prstGeom prst="rect">
            <a:avLst/>
          </a:prstGeom>
          <a:solidFill>
            <a:schemeClr val="accent1">
              <a:lumMod val="20000"/>
              <a:lumOff val="80000"/>
            </a:schemeClr>
          </a:solidFill>
          <a:ln w="12700" cap="flat" cmpd="sng">
            <a:solidFill>
              <a:schemeClr val="tx1"/>
            </a:solidFill>
            <a:prstDash val="solid"/>
            <a:miter/>
            <a:headEnd type="none" w="med" len="med"/>
            <a:tailEnd type="none" w="med" len="med"/>
          </a:ln>
        </p:spPr>
        <p:txBody>
          <a:bodyPr wrap="square">
            <a:spAutoFit/>
          </a:bodyPr>
          <a:lstStyle/>
          <a:p>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教皇权力好比太阳，国王权力犹如月亮，它的光是向太阳借来的。                                                        </a:t>
            </a:r>
          </a:p>
          <a:p>
            <a:r>
              <a:rPr 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                                                    ——</a:t>
            </a: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教皇英诺森三世</a:t>
            </a:r>
          </a:p>
        </p:txBody>
      </p:sp>
      <p:pic>
        <p:nvPicPr>
          <p:cNvPr id="4" name="图片 3"/>
          <p:cNvPicPr>
            <a:picLocks noChangeAspect="1"/>
          </p:cNvPicPr>
          <p:nvPr>
            <p:custDataLst>
              <p:tags r:id="rId3"/>
            </p:custDataLst>
          </p:nvPr>
        </p:nvPicPr>
        <p:blipFill>
          <a:blip r:embed="rId11"/>
          <a:stretch>
            <a:fillRect/>
          </a:stretch>
        </p:blipFill>
        <p:spPr>
          <a:xfrm>
            <a:off x="642620" y="2326818"/>
            <a:ext cx="3993515" cy="3945890"/>
          </a:xfrm>
          <a:prstGeom prst="rect">
            <a:avLst/>
          </a:prstGeom>
          <a:effectLst>
            <a:softEdge rad="63500"/>
          </a:effectLst>
        </p:spPr>
      </p:pic>
      <p:sp>
        <p:nvSpPr>
          <p:cNvPr id="23555" name="文本框 23554"/>
          <p:cNvSpPr txBox="1"/>
          <p:nvPr>
            <p:custDataLst>
              <p:tags r:id="rId4"/>
            </p:custDataLst>
          </p:nvPr>
        </p:nvSpPr>
        <p:spPr>
          <a:xfrm>
            <a:off x="4919345" y="2440305"/>
            <a:ext cx="6760845" cy="4154170"/>
          </a:xfrm>
          <a:prstGeom prst="rect">
            <a:avLst/>
          </a:prstGeom>
          <a:noFill/>
          <a:ln w="12700">
            <a:noFill/>
          </a:ln>
        </p:spPr>
        <p:txBody>
          <a:bodyPr wrap="square">
            <a:spAutoFit/>
          </a:bodyPr>
          <a:lstStyle/>
          <a:p>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    德皇亨利四世在同罗马教皇的斗争中失利，被教皇开除教籍，国内诸侯乘机反叛。</a:t>
            </a:r>
            <a:r>
              <a:rPr lang="en-US" altLang="zh-CN" sz="2400" b="1">
                <a:solidFill>
                  <a:schemeClr val="tx1"/>
                </a:solidFill>
                <a:latin typeface="楷体" panose="02010609060101010101" pitchFamily="49" charset="-122"/>
                <a:ea typeface="楷体" panose="02010609060101010101" pitchFamily="49" charset="-122"/>
                <a:cs typeface="楷体" panose="02010609060101010101" pitchFamily="49" charset="-122"/>
              </a:rPr>
              <a:t>1075</a:t>
            </a: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年</a:t>
            </a:r>
            <a:r>
              <a:rPr lang="en-US" altLang="zh-CN" sz="2400" b="1">
                <a:solidFill>
                  <a:schemeClr val="tx1"/>
                </a:solidFill>
                <a:latin typeface="楷体" panose="02010609060101010101" pitchFamily="49" charset="-122"/>
                <a:ea typeface="楷体" panose="02010609060101010101" pitchFamily="49" charset="-122"/>
                <a:cs typeface="楷体" panose="02010609060101010101" pitchFamily="49" charset="-122"/>
              </a:rPr>
              <a:t>1</a:t>
            </a: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月，年仅</a:t>
            </a:r>
            <a:r>
              <a:rPr lang="en-US" altLang="zh-CN" sz="2400" b="1">
                <a:solidFill>
                  <a:schemeClr val="tx1"/>
                </a:solidFill>
                <a:latin typeface="楷体" panose="02010609060101010101" pitchFamily="49" charset="-122"/>
                <a:ea typeface="楷体" panose="02010609060101010101" pitchFamily="49" charset="-122"/>
                <a:cs typeface="楷体" panose="02010609060101010101" pitchFamily="49" charset="-122"/>
              </a:rPr>
              <a:t>26</a:t>
            </a: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岁的亨利四世带着他的妻子和孩子，前往意大利北部的卡诺莎城堡，站在满地白雪的卡诺莎城堡的院子里。根据惯例，年轻的德皇赤足披毡站在寒冷的雪地里苦苦恳请教皇接见，并原谅他这个认了罪的人。而格里高利七世这位出身低微的手工匠的儿子，硬是让高贵的德皇在室外整整等了三天，直到使其受尽了精神上的侮辱后才出来恩赐给这位忏悔者一个赦罪的吻，史称“卡诺莎觐见”，又称“卡诺莎之辱” 。</a:t>
            </a:r>
          </a:p>
        </p:txBody>
      </p:sp>
      <p:sp>
        <p:nvSpPr>
          <p:cNvPr id="3" name="文本框 2"/>
          <p:cNvSpPr txBox="1"/>
          <p:nvPr>
            <p:custDataLst>
              <p:tags r:id="rId5"/>
            </p:custDataLst>
          </p:nvPr>
        </p:nvSpPr>
        <p:spPr>
          <a:xfrm>
            <a:off x="3860799" y="3339919"/>
            <a:ext cx="7445829" cy="1015663"/>
          </a:xfrm>
          <a:prstGeom prst="rect">
            <a:avLst/>
          </a:prstGeom>
          <a:solidFill>
            <a:srgbClr val="00B050"/>
          </a:solidFill>
        </p:spPr>
        <p:txBody>
          <a:bodyPr wrap="square" rtlCol="0">
            <a:spAutoFit/>
            <a:scene3d>
              <a:camera prst="orthographicFront"/>
              <a:lightRig rig="threePt" dir="t"/>
            </a:scene3d>
          </a:bodyPr>
          <a:lstStyle/>
          <a:p>
            <a:pPr algn="ctr"/>
            <a:r>
              <a:rPr lang="zh-CN" altLang="en-US" sz="6000" b="1">
                <a:ln w="9525">
                  <a:solidFill>
                    <a:schemeClr val="bg1"/>
                  </a:solidFill>
                  <a:prstDash val="solid"/>
                </a:ln>
                <a:solidFill>
                  <a:srgbClr val="FF0000"/>
                </a:solidFill>
                <a:effectLst/>
                <a:latin typeface="+mj-ea"/>
                <a:ea typeface="+mj-ea"/>
              </a:rPr>
              <a:t>教权凌驾于王权之上</a:t>
            </a:r>
          </a:p>
        </p:txBody>
      </p:sp>
      <p:sp>
        <p:nvSpPr>
          <p:cNvPr id="12" name="标题 11"/>
          <p:cNvSpPr>
            <a:spLocks noGrp="1"/>
          </p:cNvSpPr>
          <p:nvPr>
            <p:ph type="title"/>
            <p:custDataLst>
              <p:tags r:id="rId6"/>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西欧王权教会及城市</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13" name="标题 3"/>
          <p:cNvSpPr>
            <a:spLocks noGrp="1"/>
          </p:cNvSpPr>
          <p:nvPr>
            <p:custDataLst>
              <p:tags r:id="rId7"/>
            </p:custDataLst>
          </p:nvPr>
        </p:nvSpPr>
        <p:spPr>
          <a:xfrm>
            <a:off x="588688" y="795189"/>
            <a:ext cx="7568341" cy="708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nSpc>
                <a:spcPct val="100000"/>
              </a:lnSpc>
            </a:pP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二</a:t>
            </a: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基督教会     </a:t>
            </a:r>
            <a:r>
              <a:rPr lang="en-US" altLang="zh-CN" sz="3000" b="1" smtClean="0">
                <a:latin typeface="宋体" panose="02010600030101010101" pitchFamily="2" charset="-122"/>
                <a:ea typeface="宋体" panose="02010600030101010101" pitchFamily="2" charset="-122"/>
                <a:cs typeface="微软雅黑" panose="020B0503020204020204" pitchFamily="34" charset="-122"/>
              </a:rPr>
              <a:t>1.</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特权： </a:t>
            </a:r>
            <a:r>
              <a:rPr lang="en-US" altLang="zh-CN" sz="3000" b="1" smtClean="0">
                <a:latin typeface="+mj-ea"/>
                <a:cs typeface="黑体" panose="02010609060101010101" charset="-122"/>
                <a:sym typeface="+mn-ea"/>
              </a:rPr>
              <a:t>2.</a:t>
            </a:r>
            <a:r>
              <a:rPr lang="zh-CN" altLang="en-US" sz="3000" b="1" smtClean="0">
                <a:latin typeface="+mj-ea"/>
                <a:cs typeface="黑体" panose="02010609060101010101" charset="-122"/>
                <a:sym typeface="+mn-ea"/>
              </a:rPr>
              <a:t>地位：</a:t>
            </a:r>
            <a:endParaRPr lang="en-US" altLang="zh-CN" sz="3000" b="1">
              <a:latin typeface="宋体" panose="02010600030101010101" pitchFamily="2" charset="-122"/>
              <a:ea typeface="宋体" panose="02010600030101010101" pitchFamily="2" charset="-122"/>
              <a:cs typeface="微软雅黑" panose="020B0503020204020204" pitchFamily="34" charset="-122"/>
            </a:endParaRPr>
          </a:p>
        </p:txBody>
      </p:sp>
      <p:sp>
        <p:nvSpPr>
          <p:cNvPr id="15" name="灯片编号占位符 2"/>
          <p:cNvSpPr>
            <a:spLocks noGrp="1"/>
          </p:cNvSpPr>
          <p:nvPr>
            <p:ph type="sldNum" sz="quarter" idx="12"/>
            <p:custDataLst>
              <p:tags r:id="rId8"/>
            </p:custDataLst>
          </p:nvPr>
        </p:nvSpPr>
        <p:spPr>
          <a:xfrm>
            <a:off x="11282884" y="6144296"/>
            <a:ext cx="480000" cy="304800"/>
          </a:xfrm>
        </p:spPr>
        <p:txBody>
          <a:bodyPr/>
          <a:lstStyle/>
          <a:p>
            <a:fld id="{565CE74E-AB26-4998-AD42-012C4C1AD076}" type="slidenum">
              <a:rPr lang="zh-CN" altLang="en-US" smtClean="0"/>
              <a:t>23</a:t>
            </a:fld>
            <a:endParaRPr lang="zh-CN" altLang="en-US"/>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3" presetClass="entr" presetSubtype="10" fill="hold" grpId="0" nodeType="clickEffect">
                                  <p:stCondLst>
                                    <p:cond delay="0"/>
                                  </p:stCondLst>
                                  <p:childTnLst>
                                    <p:set>
                                      <p:cBhvr>
                                        <p:cTn id="6" dur="1000" fill="hold">
                                          <p:stCondLst>
                                            <p:cond delay="0"/>
                                          </p:stCondLst>
                                        </p:cTn>
                                        <p:tgtEl>
                                          <p:spTgt spid="23556"/>
                                        </p:tgtEl>
                                        <p:attrNameLst>
                                          <p:attrName>style.visibility</p:attrName>
                                        </p:attrNameLst>
                                      </p:cBhvr>
                                      <p:to>
                                        <p:strVal val="visible"/>
                                      </p:to>
                                    </p:set>
                                    <p:animEffect transition="in" filter="blinds(horizontal)">
                                      <p:cBhvr>
                                        <p:cTn id="7" dur="1000"/>
                                        <p:tgtEl>
                                          <p:spTgt spid="23556"/>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21" presetClass="entr" presetSubtype="3" fill="hold" nodeType="clickEffect">
                                  <p:stCondLst>
                                    <p:cond delay="0"/>
                                  </p:stCondLst>
                                  <p:childTnLst>
                                    <p:set>
                                      <p:cBhvr>
                                        <p:cTn id="11" dur="1000" fill="hold">
                                          <p:stCondLst>
                                            <p:cond delay="0"/>
                                          </p:stCondLst>
                                        </p:cTn>
                                        <p:tgtEl>
                                          <p:spTgt spid="4"/>
                                        </p:tgtEl>
                                        <p:attrNameLst>
                                          <p:attrName>style.visibility</p:attrName>
                                        </p:attrNameLst>
                                      </p:cBhvr>
                                      <p:to>
                                        <p:strVal val="visible"/>
                                      </p:to>
                                    </p:set>
                                    <p:animEffect transition="in" filter="wheel(3)">
                                      <p:cBhvr>
                                        <p:cTn id="12" dur="1000"/>
                                        <p:tgtEl>
                                          <p:spTgt spid="4"/>
                                        </p:tgtEl>
                                      </p:cBhvr>
                                    </p:animEffect>
                                  </p:childTnLst>
                                </p:cTn>
                              </p:par>
                              <p:par>
                                <p:cTn id="13" presetID="22" presetClass="entr" presetSubtype="4" fill="hold" grpId="0" nodeType="withEffect">
                                  <p:stCondLst>
                                    <p:cond delay="0"/>
                                  </p:stCondLst>
                                  <p:childTnLst>
                                    <p:set>
                                      <p:cBhvr>
                                        <p:cTn id="14" dur="1000" fill="hold">
                                          <p:stCondLst>
                                            <p:cond delay="0"/>
                                          </p:stCondLst>
                                        </p:cTn>
                                        <p:tgtEl>
                                          <p:spTgt spid="5"/>
                                        </p:tgtEl>
                                        <p:attrNameLst>
                                          <p:attrName>style.visibility</p:attrName>
                                        </p:attrNameLst>
                                      </p:cBhvr>
                                      <p:to>
                                        <p:strVal val="visible"/>
                                      </p:to>
                                    </p:set>
                                    <p:animEffect transition="in" filter="wipe(down)">
                                      <p:cBhvr>
                                        <p:cTn id="15" dur="1000"/>
                                        <p:tgtEl>
                                          <p:spTgt spid="5"/>
                                        </p:tgtEl>
                                      </p:cBhvr>
                                    </p:animEffect>
                                  </p:childTnLst>
                                </p:cTn>
                              </p:par>
                              <p:par>
                                <p:cTn id="16" presetID="8" presetClass="entr" presetSubtype="16" fill="hold" grpId="0" nodeType="withEffect">
                                  <p:stCondLst>
                                    <p:cond delay="0"/>
                                  </p:stCondLst>
                                  <p:childTnLst>
                                    <p:set>
                                      <p:cBhvr>
                                        <p:cTn id="17" dur="1000" fill="hold">
                                          <p:stCondLst>
                                            <p:cond delay="0"/>
                                          </p:stCondLst>
                                        </p:cTn>
                                        <p:tgtEl>
                                          <p:spTgt spid="23555"/>
                                        </p:tgtEl>
                                        <p:attrNameLst>
                                          <p:attrName>style.visibility</p:attrName>
                                        </p:attrNameLst>
                                      </p:cBhvr>
                                      <p:to>
                                        <p:strVal val="visible"/>
                                      </p:to>
                                    </p:set>
                                    <p:animEffect transition="in" filter="diamond(in)">
                                      <p:cBhvr>
                                        <p:cTn id="18" dur="1000"/>
                                        <p:tgtEl>
                                          <p:spTgt spid="23555"/>
                                        </p:tgtEl>
                                      </p:cBhvr>
                                    </p:animEffect>
                                  </p:childTnLst>
                                </p:cTn>
                              </p:par>
                            </p:childTnLst>
                          </p:cTn>
                        </p:par>
                      </p:childTnLst>
                    </p:cTn>
                  </p:par>
                  <p:par>
                    <p:cTn id="19" fill="hold" nodeType="clickPar">
                      <p:stCondLst>
                        <p:cond delay="indefinite"/>
                      </p:stCondLst>
                      <p:childTnLst>
                        <p:par>
                          <p:cTn id="20" fill="hold" nodeType="afterGroup">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3556" grpId="0" animBg="1"/>
      <p:bldP spid="23555" grpId="0"/>
      <p:bldP spid="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561975" y="1361068"/>
            <a:ext cx="11068050" cy="461665"/>
          </a:xfrm>
          <a:prstGeom prst="rect">
            <a:avLst/>
          </a:prstGeom>
          <a:noFill/>
        </p:spPr>
        <p:txBody>
          <a:bodyPr wrap="square" rtlCol="0" anchor="t">
            <a:spAutoFit/>
          </a:bodyPr>
          <a:lstStyle/>
          <a:p>
            <a:pPr algn="just" eaLnBrk="0" fontAlgn="auto" hangingPunct="0">
              <a:lnSpc>
                <a:spcPct val="100000"/>
              </a:lnSpc>
            </a:pPr>
            <a:r>
              <a:rPr lang="en-US" sz="2400" b="1">
                <a:solidFill>
                  <a:schemeClr val="tx1"/>
                </a:solidFill>
                <a:latin typeface="黑体" panose="02010609060101010101" charset="-122"/>
                <a:ea typeface="黑体" panose="02010609060101010101" charset="-122"/>
                <a:cs typeface="黑体" panose="02010609060101010101" charset="-122"/>
                <a:sym typeface="+mn-ea"/>
              </a:rPr>
              <a:t>1.</a:t>
            </a:r>
            <a:r>
              <a:rPr lang="zh-CN" altLang="en-US" sz="2400" b="1">
                <a:solidFill>
                  <a:schemeClr val="tx1"/>
                </a:solidFill>
                <a:latin typeface="黑体" panose="02010609060101010101" charset="-122"/>
                <a:ea typeface="黑体" panose="02010609060101010101" charset="-122"/>
                <a:cs typeface="黑体" panose="02010609060101010101" charset="-122"/>
                <a:sym typeface="+mn-ea"/>
              </a:rPr>
              <a:t>原因</a:t>
            </a:r>
            <a:r>
              <a:rPr lang="zh-CN" altLang="en-US" sz="2400" b="1" smtClean="0">
                <a:solidFill>
                  <a:schemeClr val="tx1"/>
                </a:solidFill>
                <a:latin typeface="黑体" panose="02010609060101010101" charset="-122"/>
                <a:ea typeface="黑体" panose="02010609060101010101" charset="-122"/>
                <a:cs typeface="黑体" panose="02010609060101010101" charset="-122"/>
                <a:sym typeface="+mn-ea"/>
              </a:rPr>
              <a:t>：</a:t>
            </a:r>
            <a:endParaRPr lang="zh-CN" altLang="en-US" sz="2400" b="1">
              <a:solidFill>
                <a:srgbClr val="000000"/>
              </a:solidFill>
              <a:latin typeface="宋体" panose="02010600030101010101" pitchFamily="2" charset="-122"/>
              <a:ea typeface="宋体" panose="02010600030101010101" pitchFamily="2" charset="-122"/>
              <a:cs typeface="Times New Roman" panose="02020603050405020304" pitchFamily="18" charset="0"/>
              <a:sym typeface="+mn-ea"/>
            </a:endParaRPr>
          </a:p>
        </p:txBody>
      </p:sp>
      <p:sp>
        <p:nvSpPr>
          <p:cNvPr id="10" name="标题 9"/>
          <p:cNvSpPr>
            <a:spLocks noGrp="1"/>
          </p:cNvSpPr>
          <p:nvPr>
            <p:ph type="title"/>
            <p:custDataLst>
              <p:tags r:id="rId2"/>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西欧王权教会及城市</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12" name="标题 3"/>
          <p:cNvSpPr>
            <a:spLocks noGrp="1"/>
          </p:cNvSpPr>
          <p:nvPr>
            <p:custDataLst>
              <p:tags r:id="rId3"/>
            </p:custDataLst>
          </p:nvPr>
        </p:nvSpPr>
        <p:spPr>
          <a:xfrm>
            <a:off x="588688" y="795189"/>
            <a:ext cx="5754055" cy="708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三</a:t>
            </a: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城市兴起</a:t>
            </a:r>
            <a:endParaRPr lang="en-US" altLang="zh-CN" sz="3000" b="1">
              <a:latin typeface="宋体" panose="02010600030101010101" pitchFamily="2" charset="-122"/>
              <a:ea typeface="宋体" panose="02010600030101010101" pitchFamily="2" charset="-122"/>
              <a:cs typeface="微软雅黑" panose="020B0503020204020204" pitchFamily="34" charset="-122"/>
            </a:endParaRPr>
          </a:p>
        </p:txBody>
      </p:sp>
      <p:pic>
        <p:nvPicPr>
          <p:cNvPr id="1028" name="Picture 4" descr="C:\Users\Administrator\Desktop\微信图片_20210329175037.jpg"/>
          <p:cNvPicPr>
            <a:picLocks noChangeAspect="1" noChangeArrowheads="1"/>
          </p:cNvPicPr>
          <p:nvPr>
            <p:custDataLst>
              <p:tags r:id="rId4"/>
            </p:custDataLst>
          </p:nvPr>
        </p:nvPicPr>
        <p:blipFill>
          <a:blip r:embed="rId11"/>
          <a:stretch>
            <a:fillRect/>
          </a:stretch>
        </p:blipFill>
        <p:spPr bwMode="auto">
          <a:xfrm>
            <a:off x="522512" y="1801965"/>
            <a:ext cx="5718629" cy="2784550"/>
          </a:xfrm>
          <a:prstGeom prst="rect">
            <a:avLst/>
          </a:prstGeom>
          <a:noFill/>
        </p:spPr>
      </p:pic>
      <p:sp>
        <p:nvSpPr>
          <p:cNvPr id="15" name="文本框 1"/>
          <p:cNvSpPr txBox="1"/>
          <p:nvPr>
            <p:custDataLst>
              <p:tags r:id="rId5"/>
            </p:custDataLst>
          </p:nvPr>
        </p:nvSpPr>
        <p:spPr>
          <a:xfrm>
            <a:off x="547461" y="4713868"/>
            <a:ext cx="5650140" cy="1569660"/>
          </a:xfrm>
          <a:prstGeom prst="rect">
            <a:avLst/>
          </a:prstGeom>
          <a:noFill/>
        </p:spPr>
        <p:txBody>
          <a:bodyPr wrap="square" rtlCol="0" anchor="t">
            <a:spAutoFit/>
          </a:bodyPr>
          <a:lstStyle/>
          <a:p>
            <a:pPr marL="0" lvl="0" indent="0">
              <a:spcBef>
                <a:spcPct val="0"/>
              </a:spcBef>
              <a:buNone/>
            </a:pPr>
            <a:r>
              <a:rPr lang="en-US" sz="2400" b="1" smtClean="0">
                <a:solidFill>
                  <a:schemeClr val="tx1"/>
                </a:solidFill>
                <a:latin typeface="黑体" panose="02010609060101010101" charset="-122"/>
                <a:ea typeface="黑体" panose="02010609060101010101" charset="-122"/>
                <a:cs typeface="黑体" panose="02010609060101010101" charset="-122"/>
                <a:sym typeface="+mn-ea"/>
              </a:rPr>
              <a:t>2</a:t>
            </a:r>
            <a:r>
              <a:rPr lang="en-US" sz="2400" b="1">
                <a:solidFill>
                  <a:schemeClr val="tx1"/>
                </a:solidFill>
                <a:latin typeface="黑体" panose="02010609060101010101" charset="-122"/>
                <a:ea typeface="黑体" panose="02010609060101010101" charset="-122"/>
                <a:cs typeface="黑体" panose="02010609060101010101" charset="-122"/>
                <a:sym typeface="+mn-ea"/>
              </a:rPr>
              <a:t>.</a:t>
            </a:r>
            <a:r>
              <a:rPr lang="zh-CN" altLang="en-US" sz="2400" b="1">
                <a:solidFill>
                  <a:schemeClr val="tx1"/>
                </a:solidFill>
                <a:latin typeface="黑体" panose="02010609060101010101" charset="-122"/>
                <a:ea typeface="黑体" panose="02010609060101010101" charset="-122"/>
                <a:cs typeface="黑体" panose="02010609060101010101" charset="-122"/>
                <a:sym typeface="+mn-ea"/>
              </a:rPr>
              <a:t>概况：</a:t>
            </a:r>
            <a:r>
              <a:rPr lang="en-US" altLang="zh-CN" sz="2400" b="1">
                <a:latin typeface="+mn-ea"/>
                <a:cs typeface="Times New Roman" panose="02020603050405020304" pitchFamily="18" charset="0"/>
                <a:sym typeface="+mn-ea"/>
              </a:rPr>
              <a:t>10</a:t>
            </a:r>
            <a:r>
              <a:rPr lang="zh-CN" altLang="zh-CN" sz="2400" b="1">
                <a:latin typeface="+mn-ea"/>
                <a:cs typeface="Times New Roman" panose="02020603050405020304" pitchFamily="18" charset="0"/>
                <a:sym typeface="+mn-ea"/>
              </a:rPr>
              <a:t>—</a:t>
            </a:r>
            <a:r>
              <a:rPr lang="en-US" altLang="zh-CN" sz="2400" b="1">
                <a:latin typeface="+mn-ea"/>
                <a:cs typeface="Times New Roman" panose="02020603050405020304" pitchFamily="18" charset="0"/>
                <a:sym typeface="+mn-ea"/>
              </a:rPr>
              <a:t>11</a:t>
            </a:r>
            <a:r>
              <a:rPr lang="zh-CN" altLang="zh-CN" sz="2400" b="1">
                <a:latin typeface="+mn-ea"/>
                <a:cs typeface="Times New Roman" panose="02020603050405020304" pitchFamily="18" charset="0"/>
                <a:sym typeface="+mn-ea"/>
              </a:rPr>
              <a:t>世纪，西欧各地兴起了众多城市。</a:t>
            </a:r>
            <a:r>
              <a:rPr lang="zh-CN" altLang="en-US" sz="2400" b="1">
                <a:solidFill>
                  <a:srgbClr val="000000"/>
                </a:solidFill>
                <a:latin typeface="宋体" panose="02010600030101010101" pitchFamily="2" charset="-122"/>
                <a:cs typeface="Times New Roman" panose="02020603050405020304" pitchFamily="18" charset="0"/>
                <a:sym typeface="+mn-ea"/>
              </a:rPr>
              <a:t>位于封建主的土地上</a:t>
            </a:r>
            <a:r>
              <a:rPr lang="en-US" altLang="zh-CN" sz="2400" b="1">
                <a:solidFill>
                  <a:srgbClr val="000000"/>
                </a:solidFill>
                <a:latin typeface="宋体" panose="02010600030101010101" pitchFamily="2" charset="-122"/>
                <a:cs typeface="Times New Roman" panose="02020603050405020304" pitchFamily="18" charset="0"/>
                <a:sym typeface="+mn-ea"/>
              </a:rPr>
              <a:t>,</a:t>
            </a:r>
            <a:r>
              <a:rPr lang="zh-CN" altLang="en-US" sz="2400" b="1">
                <a:solidFill>
                  <a:srgbClr val="000000"/>
                </a:solidFill>
                <a:latin typeface="宋体" panose="02010600030101010101" pitchFamily="2" charset="-122"/>
                <a:cs typeface="Times New Roman" panose="02020603050405020304" pitchFamily="18" charset="0"/>
                <a:sym typeface="+mn-ea"/>
              </a:rPr>
              <a:t>主要居民是手工业者和商人</a:t>
            </a:r>
            <a:r>
              <a:rPr lang="en-US" altLang="zh-CN" sz="2400" b="1">
                <a:solidFill>
                  <a:srgbClr val="000000"/>
                </a:solidFill>
                <a:latin typeface="宋体" panose="02010600030101010101" pitchFamily="2" charset="-122"/>
                <a:cs typeface="Times New Roman" panose="02020603050405020304" pitchFamily="18" charset="0"/>
                <a:sym typeface="+mn-ea"/>
              </a:rPr>
              <a:t>,</a:t>
            </a:r>
            <a:r>
              <a:rPr lang="zh-CN" altLang="en-US" sz="2400" b="1">
                <a:solidFill>
                  <a:srgbClr val="000000"/>
                </a:solidFill>
                <a:latin typeface="宋体" panose="02010600030101010101" pitchFamily="2" charset="-122"/>
                <a:cs typeface="Times New Roman" panose="02020603050405020304" pitchFamily="18" charset="0"/>
                <a:sym typeface="+mn-ea"/>
              </a:rPr>
              <a:t>以工商业为基本谋生手段</a:t>
            </a:r>
            <a:r>
              <a:rPr lang="en-US" altLang="zh-CN" sz="2400" b="1">
                <a:solidFill>
                  <a:srgbClr val="000000"/>
                </a:solidFill>
                <a:latin typeface="宋体" panose="02010600030101010101" pitchFamily="2" charset="-122"/>
                <a:cs typeface="Times New Roman" panose="02020603050405020304" pitchFamily="18" charset="0"/>
                <a:sym typeface="+mn-ea"/>
              </a:rPr>
              <a:t>,</a:t>
            </a:r>
            <a:r>
              <a:rPr lang="zh-CN" altLang="en-US" sz="2400" b="1">
                <a:solidFill>
                  <a:srgbClr val="000000"/>
                </a:solidFill>
                <a:latin typeface="宋体" panose="02010600030101010101" pitchFamily="2" charset="-122"/>
                <a:cs typeface="Times New Roman" panose="02020603050405020304" pitchFamily="18" charset="0"/>
                <a:sym typeface="+mn-ea"/>
              </a:rPr>
              <a:t>受到封建主的压迫。</a:t>
            </a:r>
            <a:endParaRPr lang="zh-CN" altLang="en-US" sz="2400" b="1">
              <a:solidFill>
                <a:srgbClr val="000000"/>
              </a:solidFill>
              <a:latin typeface="宋体" panose="02010600030101010101" pitchFamily="2" charset="-122"/>
              <a:ea typeface="宋体" panose="02010600030101010101" pitchFamily="2" charset="-122"/>
              <a:cs typeface="Times New Roman" panose="02020603050405020304" pitchFamily="18" charset="0"/>
              <a:sym typeface="+mn-ea"/>
            </a:endParaRPr>
          </a:p>
        </p:txBody>
      </p:sp>
      <p:sp>
        <p:nvSpPr>
          <p:cNvPr id="16" name="文本框 24"/>
          <p:cNvSpPr txBox="1"/>
          <p:nvPr>
            <p:custDataLst>
              <p:tags r:id="rId6"/>
            </p:custDataLst>
          </p:nvPr>
        </p:nvSpPr>
        <p:spPr>
          <a:xfrm>
            <a:off x="6522903" y="812797"/>
            <a:ext cx="5451383" cy="3046988"/>
          </a:xfrm>
          <a:prstGeom prst="rect">
            <a:avLst/>
          </a:prstGeom>
          <a:noFill/>
          <a:ln w="28575" cmpd="sng">
            <a:solidFill>
              <a:schemeClr val="accent1">
                <a:shade val="50000"/>
              </a:schemeClr>
            </a:solidFill>
            <a:prstDash val="sysDot"/>
          </a:ln>
        </p:spPr>
        <p:txBody>
          <a:bodyPr wrap="square" rtlCol="0" anchor="t">
            <a:spAutoFit/>
          </a:bodyPr>
          <a:lstStyle/>
          <a:p>
            <a:pPr fontAlgn="auto">
              <a:lnSpc>
                <a:spcPct val="100000"/>
              </a:lnSpc>
              <a:spcBef>
                <a:spcPct val="0"/>
              </a:spcBef>
              <a:spcAft>
                <a:spcPct val="0"/>
              </a:spcAft>
            </a:pPr>
            <a:r>
              <a:rPr lang="en-US" altLang="zh-CN" sz="2400">
                <a:solidFill>
                  <a:sysClr val="windowText" lastClr="000000"/>
                </a:solidFill>
                <a:latin typeface="楷体" panose="02010609060101010101" pitchFamily="49" charset="-122"/>
                <a:ea typeface="楷体" panose="02010609060101010101" pitchFamily="49" charset="-122"/>
                <a:sym typeface="+mn-ea"/>
              </a:rPr>
              <a:t>    </a:t>
            </a:r>
            <a:r>
              <a:rPr lang="zh-CN" altLang="en-US" sz="2400" b="1">
                <a:solidFill>
                  <a:sysClr val="windowText" lastClr="000000"/>
                </a:solidFill>
                <a:latin typeface="楷体" panose="02010609060101010101" pitchFamily="49" charset="-122"/>
                <a:ea typeface="楷体" panose="02010609060101010101" pitchFamily="49" charset="-122"/>
                <a:sym typeface="+mn-ea"/>
              </a:rPr>
              <a:t>那些以手工业和商业为中心的城市发展更快。意大利、法兰西、英格兰、德意志等，都出现了许多著名的城市。城市的规模很小，人口数量般不超过5000人。13世纪时，英格兰最大的城市伦敦只有4</a:t>
            </a:r>
            <a:r>
              <a:rPr lang="zh-CN" altLang="en-US" sz="2400" b="1" smtClean="0">
                <a:solidFill>
                  <a:sysClr val="windowText" lastClr="000000"/>
                </a:solidFill>
                <a:latin typeface="楷体" panose="02010609060101010101" pitchFamily="49" charset="-122"/>
                <a:ea typeface="楷体" panose="02010609060101010101" pitchFamily="49" charset="-122"/>
                <a:sym typeface="+mn-ea"/>
              </a:rPr>
              <a:t>万人</a:t>
            </a:r>
            <a:r>
              <a:rPr lang="zh-CN" altLang="en-US" sz="2400" b="1">
                <a:solidFill>
                  <a:sysClr val="windowText" lastClr="000000"/>
                </a:solidFill>
                <a:latin typeface="楷体" panose="02010609060101010101" pitchFamily="49" charset="-122"/>
                <a:ea typeface="楷体" panose="02010609060101010101" pitchFamily="49" charset="-122"/>
                <a:sym typeface="+mn-ea"/>
              </a:rPr>
              <a:t>左右，像法兰西的巴</a:t>
            </a:r>
            <a:r>
              <a:rPr lang="zh-CN" altLang="en-US" sz="2400" b="1" smtClean="0">
                <a:solidFill>
                  <a:sysClr val="windowText" lastClr="000000"/>
                </a:solidFill>
                <a:latin typeface="楷体" panose="02010609060101010101" pitchFamily="49" charset="-122"/>
                <a:ea typeface="楷体" panose="02010609060101010101" pitchFamily="49" charset="-122"/>
                <a:sym typeface="+mn-ea"/>
              </a:rPr>
              <a:t>黎意</a:t>
            </a:r>
            <a:r>
              <a:rPr lang="zh-CN" altLang="en-US" sz="2400" b="1">
                <a:solidFill>
                  <a:sysClr val="windowText" lastClr="000000"/>
                </a:solidFill>
                <a:latin typeface="楷体" panose="02010609060101010101" pitchFamily="49" charset="-122"/>
                <a:ea typeface="楷体" panose="02010609060101010101" pitchFamily="49" charset="-122"/>
                <a:sym typeface="+mn-ea"/>
              </a:rPr>
              <a:t>大利的米兰、威尼斯</a:t>
            </a:r>
            <a:r>
              <a:rPr lang="zh-CN" altLang="en-US" sz="2400" b="1" smtClean="0">
                <a:solidFill>
                  <a:sysClr val="windowText" lastClr="000000"/>
                </a:solidFill>
                <a:latin typeface="楷体" panose="02010609060101010101" pitchFamily="49" charset="-122"/>
                <a:ea typeface="楷体" panose="02010609060101010101" pitchFamily="49" charset="-122"/>
                <a:sym typeface="+mn-ea"/>
              </a:rPr>
              <a:t>等拥</a:t>
            </a:r>
            <a:r>
              <a:rPr lang="zh-CN" altLang="en-US" sz="2400" b="1">
                <a:solidFill>
                  <a:sysClr val="windowText" lastClr="000000"/>
                </a:solidFill>
                <a:latin typeface="楷体" panose="02010609060101010101" pitchFamily="49" charset="-122"/>
                <a:ea typeface="楷体" panose="02010609060101010101" pitchFamily="49" charset="-122"/>
                <a:sym typeface="+mn-ea"/>
              </a:rPr>
              <a:t>有超过5万人口的城市</a:t>
            </a:r>
            <a:r>
              <a:rPr lang="zh-CN" altLang="en-US" sz="2400" b="1" smtClean="0">
                <a:solidFill>
                  <a:sysClr val="windowText" lastClr="000000"/>
                </a:solidFill>
                <a:latin typeface="楷体" panose="02010609060101010101" pitchFamily="49" charset="-122"/>
                <a:ea typeface="楷体" panose="02010609060101010101" pitchFamily="49" charset="-122"/>
                <a:sym typeface="+mn-ea"/>
              </a:rPr>
              <a:t>屈指</a:t>
            </a:r>
            <a:r>
              <a:rPr lang="zh-CN" altLang="en-US" sz="2400" b="1">
                <a:solidFill>
                  <a:sysClr val="windowText" lastClr="000000"/>
                </a:solidFill>
                <a:latin typeface="楷体" panose="02010609060101010101" pitchFamily="49" charset="-122"/>
                <a:ea typeface="楷体" panose="02010609060101010101" pitchFamily="49" charset="-122"/>
                <a:sym typeface="+mn-ea"/>
              </a:rPr>
              <a:t>可数。</a:t>
            </a:r>
          </a:p>
        </p:txBody>
      </p:sp>
      <p:pic>
        <p:nvPicPr>
          <p:cNvPr id="17" name="图片 16" descr="20090926075410-151492453.jpg"/>
          <p:cNvPicPr>
            <a:picLocks noChangeAspect="1"/>
          </p:cNvPicPr>
          <p:nvPr>
            <p:custDataLst>
              <p:tags r:id="rId7"/>
            </p:custDataLst>
          </p:nvPr>
        </p:nvPicPr>
        <p:blipFill>
          <a:blip r:embed="rId12">
            <a:clrChange>
              <a:clrFrom>
                <a:srgbClr val="FFFFFF"/>
              </a:clrFrom>
              <a:clrTo>
                <a:srgbClr val="FFFFFF">
                  <a:alpha val="0"/>
                </a:srgbClr>
              </a:clrTo>
            </a:clrChange>
          </a:blip>
          <a:stretch>
            <a:fillRect/>
          </a:stretch>
        </p:blipFill>
        <p:spPr>
          <a:xfrm>
            <a:off x="7257143" y="3976915"/>
            <a:ext cx="3831771" cy="2573917"/>
          </a:xfrm>
          <a:prstGeom prst="rect">
            <a:avLst/>
          </a:prstGeom>
        </p:spPr>
      </p:pic>
      <p:sp>
        <p:nvSpPr>
          <p:cNvPr id="18" name="灯片编号占位符 2"/>
          <p:cNvSpPr>
            <a:spLocks noGrp="1"/>
          </p:cNvSpPr>
          <p:nvPr>
            <p:ph type="sldNum" sz="quarter" idx="12"/>
            <p:custDataLst>
              <p:tags r:id="rId8"/>
            </p:custDataLst>
          </p:nvPr>
        </p:nvSpPr>
        <p:spPr>
          <a:xfrm>
            <a:off x="11282884" y="6144296"/>
            <a:ext cx="480000" cy="304800"/>
          </a:xfrm>
        </p:spPr>
        <p:txBody>
          <a:bodyPr/>
          <a:lstStyle/>
          <a:p>
            <a:fld id="{565CE74E-AB26-4998-AD42-012C4C1AD076}" type="slidenum">
              <a:rPr lang="zh-CN" altLang="en-US" smtClean="0"/>
              <a:t>24</a:t>
            </a:fld>
            <a:endParaRPr lang="zh-CN" altLang="en-US"/>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18" presetClass="entr" presetSubtype="12" fill="hold" nodeType="clickEffect">
                                  <p:stCondLst>
                                    <p:cond delay="0"/>
                                  </p:stCondLst>
                                  <p:childTnLst>
                                    <p:set>
                                      <p:cBhvr>
                                        <p:cTn id="6" dur="1000" fill="hold">
                                          <p:stCondLst>
                                            <p:cond delay="0"/>
                                          </p:stCondLst>
                                        </p:cTn>
                                        <p:tgtEl>
                                          <p:spTgt spid="15">
                                            <p:txEl>
                                              <p:pRg st="0" end="0"/>
                                            </p:txEl>
                                          </p:spTgt>
                                        </p:tgtEl>
                                        <p:attrNameLst>
                                          <p:attrName>style.visibility</p:attrName>
                                        </p:attrNameLst>
                                      </p:cBhvr>
                                      <p:to>
                                        <p:strVal val="visible"/>
                                      </p:to>
                                    </p:set>
                                    <p:animEffect transition="in" filter="strips(downLeft)">
                                      <p:cBhvr>
                                        <p:cTn id="7" dur="1000"/>
                                        <p:tgtEl>
                                          <p:spTgt spid="15">
                                            <p:txEl>
                                              <p:pRg st="0" end="0"/>
                                            </p:txEl>
                                          </p:spTgt>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additive="base">
                                        <p:cTn id="12" dur="500" fill="hold"/>
                                        <p:tgtEl>
                                          <p:spTgt spid="16"/>
                                        </p:tgtEl>
                                        <p:attrNameLst>
                                          <p:attrName>ppt_x</p:attrName>
                                        </p:attrNameLst>
                                      </p:cBhvr>
                                      <p:tavLst>
                                        <p:tav tm="0">
                                          <p:val>
                                            <p:strVal val="#ppt_x"/>
                                          </p:val>
                                        </p:tav>
                                        <p:tav tm="100000">
                                          <p:val>
                                            <p:strVal val="#ppt_x"/>
                                          </p:val>
                                        </p:tav>
                                      </p:tavLst>
                                    </p:anim>
                                    <p:anim calcmode="lin" valueType="num">
                                      <p:cBhvr additive="base">
                                        <p:cTn id="13" dur="500" fill="hold"/>
                                        <p:tgtEl>
                                          <p:spTgt spid="16"/>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ppt_x"/>
                                          </p:val>
                                        </p:tav>
                                        <p:tav tm="100000">
                                          <p:val>
                                            <p:strVal val="#ppt_x"/>
                                          </p:val>
                                        </p:tav>
                                      </p:tavLst>
                                    </p:anim>
                                    <p:anim calcmode="lin" valueType="num">
                                      <p:cBhvr additive="base">
                                        <p:cTn id="17"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561975" y="1796488"/>
            <a:ext cx="11470005" cy="2308324"/>
          </a:xfrm>
          <a:prstGeom prst="rect">
            <a:avLst/>
          </a:prstGeom>
          <a:noFill/>
        </p:spPr>
        <p:txBody>
          <a:bodyPr wrap="square" rtlCol="0" anchor="t">
            <a:spAutoFit/>
          </a:bodyPr>
          <a:lstStyle/>
          <a:p>
            <a:pPr eaLnBrk="0" fontAlgn="auto" hangingPunct="0">
              <a:lnSpc>
                <a:spcPct val="100000"/>
              </a:lnSpc>
            </a:pPr>
            <a:r>
              <a:rPr lang="zh-CN" altLang="en-US" sz="2400" b="1" smtClean="0">
                <a:latin typeface="+mj-ea"/>
                <a:ea typeface="+mj-ea"/>
                <a:cs typeface="黑体" panose="02010609060101010101" charset="-122"/>
                <a:sym typeface="+mn-ea"/>
              </a:rPr>
              <a:t>（</a:t>
            </a:r>
            <a:r>
              <a:rPr lang="en-US" altLang="zh-CN" sz="2400" b="1">
                <a:latin typeface="+mj-ea"/>
                <a:ea typeface="+mj-ea"/>
                <a:cs typeface="黑体" panose="02010609060101010101" charset="-122"/>
                <a:sym typeface="+mn-ea"/>
              </a:rPr>
              <a:t>1</a:t>
            </a:r>
            <a:r>
              <a:rPr lang="zh-CN" altLang="en-US" sz="2400" b="1">
                <a:latin typeface="+mj-ea"/>
                <a:ea typeface="+mj-ea"/>
                <a:cs typeface="黑体" panose="02010609060101010101" charset="-122"/>
                <a:sym typeface="+mn-ea"/>
              </a:rPr>
              <a:t>）原因：</a:t>
            </a:r>
            <a:r>
              <a:rPr lang="zh-CN" altLang="en-US" sz="2400">
                <a:latin typeface="+mj-ea"/>
                <a:ea typeface="+mj-ea"/>
                <a:cs typeface="宋体" panose="02010600030101010101" pitchFamily="2" charset="-122"/>
                <a:sym typeface="+mn-ea"/>
              </a:rPr>
              <a:t>封建主用对待农奴的方式对待市民，对市民的生产和经营造成影响。</a:t>
            </a:r>
            <a:endParaRPr lang="zh-CN" altLang="en-US" sz="2400">
              <a:latin typeface="+mj-ea"/>
              <a:ea typeface="+mj-ea"/>
              <a:cs typeface="宋体" panose="02010600030101010101" pitchFamily="2" charset="-122"/>
            </a:endParaRPr>
          </a:p>
          <a:p>
            <a:pPr eaLnBrk="0" fontAlgn="auto" hangingPunct="0">
              <a:lnSpc>
                <a:spcPct val="100000"/>
              </a:lnSpc>
            </a:pPr>
            <a:r>
              <a:rPr lang="zh-CN" altLang="en-US" sz="2400" b="1">
                <a:latin typeface="+mj-ea"/>
                <a:ea typeface="+mj-ea"/>
                <a:cs typeface="黑体" panose="02010609060101010101" charset="-122"/>
                <a:sym typeface="+mn-ea"/>
              </a:rPr>
              <a:t>（</a:t>
            </a:r>
            <a:r>
              <a:rPr lang="en-US" altLang="zh-CN" sz="2400" b="1">
                <a:latin typeface="+mj-ea"/>
                <a:ea typeface="+mj-ea"/>
                <a:cs typeface="黑体" panose="02010609060101010101" charset="-122"/>
                <a:sym typeface="+mn-ea"/>
              </a:rPr>
              <a:t>2</a:t>
            </a:r>
            <a:r>
              <a:rPr lang="zh-CN" altLang="en-US" sz="2400" b="1">
                <a:latin typeface="+mj-ea"/>
                <a:ea typeface="+mj-ea"/>
                <a:cs typeface="黑体" panose="02010609060101010101" charset="-122"/>
                <a:sym typeface="+mn-ea"/>
              </a:rPr>
              <a:t>）形式：</a:t>
            </a:r>
            <a:r>
              <a:rPr lang="zh-CN" altLang="en-US" sz="2400">
                <a:latin typeface="+mj-ea"/>
                <a:ea typeface="+mj-ea"/>
                <a:cs typeface="宋体" panose="02010600030101010101" pitchFamily="2" charset="-122"/>
                <a:sym typeface="+mn-ea"/>
              </a:rPr>
              <a:t>通过与封建主谈判，或以金钱赎买，或武装暴动。</a:t>
            </a:r>
            <a:endParaRPr lang="zh-CN" altLang="en-US" sz="2400">
              <a:latin typeface="+mj-ea"/>
              <a:ea typeface="+mj-ea"/>
              <a:cs typeface="宋体" panose="02010600030101010101" pitchFamily="2" charset="-122"/>
            </a:endParaRPr>
          </a:p>
          <a:p>
            <a:pPr eaLnBrk="0" fontAlgn="auto" hangingPunct="0">
              <a:lnSpc>
                <a:spcPct val="100000"/>
              </a:lnSpc>
            </a:pPr>
            <a:r>
              <a:rPr lang="zh-CN" altLang="en-US" sz="2400" b="1">
                <a:latin typeface="+mj-ea"/>
                <a:ea typeface="+mj-ea"/>
                <a:cs typeface="黑体" panose="02010609060101010101" charset="-122"/>
                <a:sym typeface="+mn-ea"/>
              </a:rPr>
              <a:t>（</a:t>
            </a:r>
            <a:r>
              <a:rPr lang="en-US" altLang="zh-CN" sz="2400" b="1">
                <a:latin typeface="+mj-ea"/>
                <a:ea typeface="+mj-ea"/>
                <a:cs typeface="黑体" panose="02010609060101010101" charset="-122"/>
                <a:sym typeface="+mn-ea"/>
              </a:rPr>
              <a:t>3</a:t>
            </a:r>
            <a:r>
              <a:rPr lang="zh-CN" altLang="en-US" sz="2400" b="1" smtClean="0">
                <a:latin typeface="+mj-ea"/>
                <a:ea typeface="+mj-ea"/>
                <a:cs typeface="黑体" panose="02010609060101010101" charset="-122"/>
                <a:sym typeface="+mn-ea"/>
              </a:rPr>
              <a:t>）结果：</a:t>
            </a:r>
            <a:r>
              <a:rPr lang="zh-CN" altLang="en-US" sz="2400">
                <a:latin typeface="+mj-ea"/>
                <a:ea typeface="+mj-ea"/>
                <a:cs typeface="宋体" panose="02010600030101010101" pitchFamily="2" charset="-122"/>
                <a:sym typeface="+mn-ea"/>
              </a:rPr>
              <a:t>赢得一定的自治权</a:t>
            </a:r>
            <a:r>
              <a:rPr lang="zh-CN" altLang="en-US" sz="2400" smtClean="0">
                <a:latin typeface="+mj-ea"/>
                <a:ea typeface="+mj-ea"/>
                <a:cs typeface="宋体" panose="02010600030101010101" pitchFamily="2" charset="-122"/>
                <a:sym typeface="+mn-ea"/>
              </a:rPr>
              <a:t>。</a:t>
            </a:r>
            <a:endParaRPr lang="en-US" altLang="zh-CN" sz="2400" smtClean="0">
              <a:latin typeface="+mj-ea"/>
              <a:ea typeface="+mj-ea"/>
              <a:cs typeface="宋体" panose="02010600030101010101" pitchFamily="2" charset="-122"/>
              <a:sym typeface="+mn-ea"/>
            </a:endParaRPr>
          </a:p>
          <a:p>
            <a:pPr eaLnBrk="0" fontAlgn="auto" hangingPunct="0">
              <a:lnSpc>
                <a:spcPct val="100000"/>
              </a:lnSpc>
            </a:pPr>
            <a:r>
              <a:rPr lang="zh-CN" altLang="en-US" sz="2400" b="1" smtClean="0">
                <a:solidFill>
                  <a:srgbClr val="000000"/>
                </a:solidFill>
                <a:latin typeface="+mj-ea"/>
                <a:ea typeface="+mj-ea"/>
                <a:cs typeface="Times New Roman" panose="02020603050405020304" pitchFamily="18" charset="0"/>
                <a:sym typeface="+mn-ea"/>
              </a:rPr>
              <a:t>（</a:t>
            </a:r>
            <a:r>
              <a:rPr lang="en-US" altLang="zh-CN" sz="2400" b="1" smtClean="0">
                <a:solidFill>
                  <a:srgbClr val="000000"/>
                </a:solidFill>
                <a:latin typeface="+mj-ea"/>
                <a:ea typeface="+mj-ea"/>
                <a:cs typeface="Times New Roman" panose="02020603050405020304" pitchFamily="18" charset="0"/>
                <a:sym typeface="+mn-ea"/>
              </a:rPr>
              <a:t>4</a:t>
            </a:r>
            <a:r>
              <a:rPr lang="zh-CN" altLang="en-US" sz="2400" b="1" smtClean="0">
                <a:solidFill>
                  <a:srgbClr val="000000"/>
                </a:solidFill>
                <a:latin typeface="+mj-ea"/>
                <a:ea typeface="+mj-ea"/>
                <a:cs typeface="Times New Roman" panose="02020603050405020304" pitchFamily="18" charset="0"/>
                <a:sym typeface="+mn-ea"/>
              </a:rPr>
              <a:t>）影响：</a:t>
            </a:r>
            <a:r>
              <a:rPr lang="zh-CN" altLang="en-US" sz="2400" smtClean="0">
                <a:solidFill>
                  <a:srgbClr val="000000"/>
                </a:solidFill>
                <a:latin typeface="+mj-ea"/>
                <a:ea typeface="+mj-ea"/>
                <a:cs typeface="Times New Roman" panose="02020603050405020304" pitchFamily="18" charset="0"/>
                <a:sym typeface="+mn-ea"/>
              </a:rPr>
              <a:t>有利于城市经济的发展；促进了教育的发展和人才的培养；一定程度上瓦解着封建制度、促进国王的统一事业，推动社会转型（城市成为较早踏上民主宪政道路的实践者）。</a:t>
            </a:r>
            <a:endParaRPr lang="zh-CN" altLang="en-US" sz="2400">
              <a:solidFill>
                <a:srgbClr val="000000"/>
              </a:solidFill>
              <a:latin typeface="+mj-ea"/>
              <a:ea typeface="+mj-ea"/>
              <a:cs typeface="Times New Roman" panose="02020603050405020304" pitchFamily="18" charset="0"/>
              <a:sym typeface="+mn-ea"/>
            </a:endParaRPr>
          </a:p>
        </p:txBody>
      </p:sp>
      <p:pic>
        <p:nvPicPr>
          <p:cNvPr id="7" name="图片 6"/>
          <p:cNvPicPr>
            <a:picLocks noChangeAspect="1"/>
          </p:cNvPicPr>
          <p:nvPr>
            <p:custDataLst>
              <p:tags r:id="rId2"/>
            </p:custDataLst>
          </p:nvPr>
        </p:nvPicPr>
        <p:blipFill>
          <a:blip r:embed="rId11"/>
          <a:stretch>
            <a:fillRect/>
          </a:stretch>
        </p:blipFill>
        <p:spPr>
          <a:xfrm>
            <a:off x="1378857" y="4122057"/>
            <a:ext cx="4499429" cy="2182481"/>
          </a:xfrm>
          <a:prstGeom prst="rect">
            <a:avLst/>
          </a:prstGeom>
          <a:ln w="12700" cmpd="sng">
            <a:solidFill>
              <a:schemeClr val="tx1"/>
            </a:solidFill>
            <a:prstDash val="solid"/>
          </a:ln>
          <a:effectLst>
            <a:outerShdw blurRad="63500" sx="102000" sy="102000" algn="ctr" rotWithShape="0">
              <a:prstClr val="black">
                <a:alpha val="40000"/>
              </a:prstClr>
            </a:outerShdw>
          </a:effectLst>
        </p:spPr>
      </p:pic>
      <p:sp>
        <p:nvSpPr>
          <p:cNvPr id="8" name="文本框 7"/>
          <p:cNvSpPr txBox="1"/>
          <p:nvPr>
            <p:custDataLst>
              <p:tags r:id="rId3"/>
            </p:custDataLst>
          </p:nvPr>
        </p:nvSpPr>
        <p:spPr>
          <a:xfrm>
            <a:off x="963295" y="6457574"/>
            <a:ext cx="6048375" cy="398780"/>
          </a:xfrm>
          <a:prstGeom prst="rect">
            <a:avLst/>
          </a:prstGeom>
          <a:noFill/>
        </p:spPr>
        <p:txBody>
          <a:bodyPr wrap="square" rtlCol="0">
            <a:spAutoFit/>
          </a:bodyPr>
          <a:lstStyle/>
          <a:p>
            <a:pPr marL="285750" indent="-285750" algn="l"/>
            <a:r>
              <a:rPr lang="en-US" altLang="zh-CN" sz="2000" b="1" smtClean="0">
                <a:solidFill>
                  <a:schemeClr val="tx1"/>
                </a:solidFill>
                <a:latin typeface="华文中宋" panose="02010600040101010101" pitchFamily="2" charset="-122"/>
                <a:ea typeface="华文中宋" panose="02010600040101010101" pitchFamily="2" charset="-122"/>
                <a:sym typeface="+mn-ea"/>
              </a:rPr>
              <a:t>        </a:t>
            </a:r>
            <a:r>
              <a:rPr lang="zh-CN" altLang="en-US" sz="2000" b="1">
                <a:latin typeface="仿宋" panose="02010609060101010101" charset="-122"/>
                <a:ea typeface="仿宋" panose="02010609060101010101" charset="-122"/>
                <a:sym typeface="+mn-ea"/>
              </a:rPr>
              <a:t>国王颁发的城市特许状</a:t>
            </a:r>
            <a:endParaRPr lang="zh-CN" altLang="en-US" sz="2000" b="1">
              <a:solidFill>
                <a:schemeClr val="tx1"/>
              </a:solidFill>
              <a:latin typeface="华文中宋" panose="02010600040101010101" pitchFamily="2" charset="-122"/>
              <a:ea typeface="华文中宋" panose="02010600040101010101" pitchFamily="2" charset="-122"/>
              <a:cs typeface="仿宋" panose="02010609060101010101" charset="-122"/>
              <a:sym typeface="+mn-ea"/>
            </a:endParaRPr>
          </a:p>
        </p:txBody>
      </p:sp>
      <p:sp>
        <p:nvSpPr>
          <p:cNvPr id="23" name="TextBox 22"/>
          <p:cNvSpPr txBox="1"/>
          <p:nvPr>
            <p:custDataLst>
              <p:tags r:id="rId4"/>
            </p:custDataLst>
          </p:nvPr>
        </p:nvSpPr>
        <p:spPr>
          <a:xfrm>
            <a:off x="6212114" y="3764993"/>
            <a:ext cx="5646057" cy="2677656"/>
          </a:xfrm>
          <a:prstGeom prst="rect">
            <a:avLst/>
          </a:prstGeom>
          <a:noFill/>
          <a:ln w="12700" cmpd="sng">
            <a:noFill/>
            <a:prstDash val="solid"/>
          </a:ln>
        </p:spPr>
        <p:txBody>
          <a:bodyPr wrap="square" rtlCol="0">
            <a:spAutoFit/>
          </a:bodyPr>
          <a:lstStyle/>
          <a:p>
            <a:r>
              <a:rPr lang="en-US" sz="24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 13</a:t>
            </a: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世纪，西欧许多城市取得了一定程度的自由与特权，成为自由城市。在这样的城市里，市民是自由人，享有财产权，领主不得非法剥夺市民的财产，不得向市民任意征税。部分城市还有权选举市长、市政官员，设立城市法庭，成为自治城市。</a:t>
            </a:r>
          </a:p>
        </p:txBody>
      </p:sp>
      <p:sp>
        <p:nvSpPr>
          <p:cNvPr id="10" name="标题 9"/>
          <p:cNvSpPr>
            <a:spLocks noGrp="1"/>
          </p:cNvSpPr>
          <p:nvPr>
            <p:ph type="title"/>
            <p:custDataLst>
              <p:tags r:id="rId5"/>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西欧王权教会及城市</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12" name="文本框 1"/>
          <p:cNvSpPr txBox="1"/>
          <p:nvPr>
            <p:custDataLst>
              <p:tags r:id="rId6"/>
            </p:custDataLst>
          </p:nvPr>
        </p:nvSpPr>
        <p:spPr>
          <a:xfrm>
            <a:off x="561975" y="1361068"/>
            <a:ext cx="11068050" cy="461665"/>
          </a:xfrm>
          <a:prstGeom prst="rect">
            <a:avLst/>
          </a:prstGeom>
          <a:noFill/>
        </p:spPr>
        <p:txBody>
          <a:bodyPr wrap="square" rtlCol="0" anchor="t">
            <a:spAutoFit/>
          </a:bodyPr>
          <a:lstStyle/>
          <a:p>
            <a:pPr algn="just" eaLnBrk="0" fontAlgn="auto" hangingPunct="0">
              <a:lnSpc>
                <a:spcPct val="100000"/>
              </a:lnSpc>
            </a:pPr>
            <a:r>
              <a:rPr lang="en-US" sz="2400" b="1" smtClean="0">
                <a:solidFill>
                  <a:schemeClr val="tx1"/>
                </a:solidFill>
                <a:latin typeface="宋体" panose="02010600030101010101" pitchFamily="2" charset="-122"/>
                <a:ea typeface="宋体" panose="02010600030101010101" pitchFamily="2" charset="-122"/>
                <a:cs typeface="黑体" panose="02010609060101010101" charset="-122"/>
                <a:sym typeface="+mn-ea"/>
              </a:rPr>
              <a:t>3.</a:t>
            </a:r>
            <a:r>
              <a:rPr lang="zh-CN" altLang="en-US" sz="2400" b="1" smtClean="0">
                <a:latin typeface="宋体" panose="02010600030101010101" pitchFamily="2" charset="-122"/>
                <a:ea typeface="宋体" panose="02010600030101010101" pitchFamily="2" charset="-122"/>
                <a:cs typeface="黑体" panose="02010609060101010101" charset="-122"/>
                <a:sym typeface="+mn-ea"/>
              </a:rPr>
              <a:t>城市自治</a:t>
            </a:r>
            <a:r>
              <a:rPr lang="zh-CN" altLang="en-US" sz="2400" b="1" smtClean="0">
                <a:solidFill>
                  <a:schemeClr val="tx1"/>
                </a:solidFill>
                <a:latin typeface="宋体" panose="02010600030101010101" pitchFamily="2" charset="-122"/>
                <a:ea typeface="宋体" panose="02010600030101010101" pitchFamily="2" charset="-122"/>
                <a:cs typeface="黑体" panose="02010609060101010101" charset="-122"/>
                <a:sym typeface="+mn-ea"/>
              </a:rPr>
              <a:t>：</a:t>
            </a:r>
            <a:endParaRPr lang="zh-CN" altLang="en-US" sz="2400" b="1">
              <a:solidFill>
                <a:srgbClr val="000000"/>
              </a:solidFill>
              <a:latin typeface="宋体" panose="02010600030101010101" pitchFamily="2" charset="-122"/>
              <a:ea typeface="宋体" panose="02010600030101010101" pitchFamily="2" charset="-122"/>
              <a:cs typeface="Times New Roman" panose="02020603050405020304" pitchFamily="18" charset="0"/>
              <a:sym typeface="+mn-ea"/>
            </a:endParaRPr>
          </a:p>
        </p:txBody>
      </p:sp>
      <p:sp>
        <p:nvSpPr>
          <p:cNvPr id="13" name="标题 3"/>
          <p:cNvSpPr>
            <a:spLocks noGrp="1"/>
          </p:cNvSpPr>
          <p:nvPr>
            <p:custDataLst>
              <p:tags r:id="rId7"/>
            </p:custDataLst>
          </p:nvPr>
        </p:nvSpPr>
        <p:spPr>
          <a:xfrm>
            <a:off x="588688" y="795189"/>
            <a:ext cx="5754055" cy="708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三</a:t>
            </a:r>
            <a:r>
              <a:rPr lang="zh-CN" sz="30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3000" b="1" smtClean="0">
                <a:latin typeface="宋体" panose="02010600030101010101" pitchFamily="2" charset="-122"/>
                <a:ea typeface="宋体" panose="02010600030101010101" pitchFamily="2" charset="-122"/>
                <a:cs typeface="微软雅黑" panose="020B0503020204020204" pitchFamily="34" charset="-122"/>
              </a:rPr>
              <a:t>城市兴起</a:t>
            </a:r>
            <a:endParaRPr lang="en-US" altLang="zh-CN" sz="3000" b="1">
              <a:latin typeface="宋体" panose="02010600030101010101" pitchFamily="2" charset="-122"/>
              <a:ea typeface="宋体" panose="02010600030101010101" pitchFamily="2" charset="-122"/>
              <a:cs typeface="微软雅黑" panose="020B0503020204020204" pitchFamily="34" charset="-122"/>
            </a:endParaRPr>
          </a:p>
        </p:txBody>
      </p:sp>
      <p:sp>
        <p:nvSpPr>
          <p:cNvPr id="15" name="灯片编号占位符 2"/>
          <p:cNvSpPr>
            <a:spLocks noGrp="1"/>
          </p:cNvSpPr>
          <p:nvPr>
            <p:ph type="sldNum" sz="quarter" idx="12"/>
            <p:custDataLst>
              <p:tags r:id="rId8"/>
            </p:custDataLst>
          </p:nvPr>
        </p:nvSpPr>
        <p:spPr>
          <a:xfrm>
            <a:off x="11282884" y="6144296"/>
            <a:ext cx="480000" cy="304800"/>
          </a:xfrm>
        </p:spPr>
        <p:txBody>
          <a:bodyPr/>
          <a:lstStyle/>
          <a:p>
            <a:fld id="{565CE74E-AB26-4998-AD42-012C4C1AD076}" type="slidenum">
              <a:rPr lang="zh-CN" altLang="en-US" smtClean="0"/>
              <a:t>25</a:t>
            </a:fld>
            <a:endParaRPr lang="zh-CN" altLang="en-US"/>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5" presetClass="entr" presetSubtype="10" fill="hold" nodeType="clickEffect">
                                  <p:stCondLst>
                                    <p:cond delay="0"/>
                                  </p:stCondLst>
                                  <p:childTnLst>
                                    <p:set>
                                      <p:cBhvr>
                                        <p:cTn id="6" dur="1000" fill="hold">
                                          <p:stCondLst>
                                            <p:cond delay="0"/>
                                          </p:stCondLst>
                                        </p:cTn>
                                        <p:tgtEl>
                                          <p:spTgt spid="2">
                                            <p:txEl>
                                              <p:pRg st="0" end="0"/>
                                            </p:txEl>
                                          </p:spTgt>
                                        </p:tgtEl>
                                        <p:attrNameLst>
                                          <p:attrName>style.visibility</p:attrName>
                                        </p:attrNameLst>
                                      </p:cBhvr>
                                      <p:to>
                                        <p:strVal val="visible"/>
                                      </p:to>
                                    </p:set>
                                    <p:animEffect transition="in" filter="checkerboard(across)">
                                      <p:cBhvr>
                                        <p:cTn id="7" dur="1000"/>
                                        <p:tgtEl>
                                          <p:spTgt spid="2">
                                            <p:txEl>
                                              <p:pRg st="0" end="0"/>
                                            </p:txEl>
                                          </p:spTgt>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4" presetClass="entr" presetSubtype="16" fill="hold" nodeType="clickEffect">
                                  <p:stCondLst>
                                    <p:cond delay="0"/>
                                  </p:stCondLst>
                                  <p:childTnLst>
                                    <p:set>
                                      <p:cBhvr>
                                        <p:cTn id="11" dur="1000" fill="hold">
                                          <p:stCondLst>
                                            <p:cond delay="0"/>
                                          </p:stCondLst>
                                        </p:cTn>
                                        <p:tgtEl>
                                          <p:spTgt spid="2">
                                            <p:txEl>
                                              <p:pRg st="1" end="1"/>
                                            </p:txEl>
                                          </p:spTgt>
                                        </p:tgtEl>
                                        <p:attrNameLst>
                                          <p:attrName>style.visibility</p:attrName>
                                        </p:attrNameLst>
                                      </p:cBhvr>
                                      <p:to>
                                        <p:strVal val="visible"/>
                                      </p:to>
                                    </p:set>
                                    <p:animEffect transition="in" filter="box(in)">
                                      <p:cBhvr>
                                        <p:cTn id="12" dur="1000"/>
                                        <p:tgtEl>
                                          <p:spTgt spid="2">
                                            <p:txEl>
                                              <p:pRg st="1" end="1"/>
                                            </p:txEl>
                                          </p:spTgt>
                                        </p:tgtEl>
                                      </p:cBhvr>
                                    </p:animEffect>
                                  </p:childTnLst>
                                </p:cTn>
                              </p:par>
                            </p:childTnLst>
                          </p:cTn>
                        </p:par>
                      </p:childTnLst>
                    </p:cTn>
                  </p:par>
                  <p:par>
                    <p:cTn id="13" fill="hold" nodeType="clickPar">
                      <p:stCondLst>
                        <p:cond delay="indefinite"/>
                      </p:stCondLst>
                      <p:childTnLst>
                        <p:par>
                          <p:cTn id="14" fill="hold" nodeType="afterGroup">
                            <p:stCondLst>
                              <p:cond delay="0"/>
                            </p:stCondLst>
                            <p:childTnLst>
                              <p:par>
                                <p:cTn id="15" presetID="16" presetClass="entr" presetSubtype="42" fill="hold" nodeType="clickEffect">
                                  <p:stCondLst>
                                    <p:cond delay="0"/>
                                  </p:stCondLst>
                                  <p:childTnLst>
                                    <p:set>
                                      <p:cBhvr>
                                        <p:cTn id="16" dur="1000" fill="hold">
                                          <p:stCondLst>
                                            <p:cond delay="0"/>
                                          </p:stCondLst>
                                        </p:cTn>
                                        <p:tgtEl>
                                          <p:spTgt spid="2">
                                            <p:txEl>
                                              <p:pRg st="2" end="2"/>
                                            </p:txEl>
                                          </p:spTgt>
                                        </p:tgtEl>
                                        <p:attrNameLst>
                                          <p:attrName>style.visibility</p:attrName>
                                        </p:attrNameLst>
                                      </p:cBhvr>
                                      <p:to>
                                        <p:strVal val="visible"/>
                                      </p:to>
                                    </p:set>
                                    <p:animEffect transition="in" filter="barn(outHorizontal)">
                                      <p:cBhvr>
                                        <p:cTn id="17" dur="1000"/>
                                        <p:tgtEl>
                                          <p:spTgt spid="2">
                                            <p:txEl>
                                              <p:pRg st="2" end="2"/>
                                            </p:txEl>
                                          </p:spTgt>
                                        </p:tgtEl>
                                      </p:cBhvr>
                                    </p:animEffect>
                                  </p:childTnLst>
                                </p:cTn>
                              </p:par>
                            </p:childTnLst>
                          </p:cTn>
                        </p:par>
                      </p:childTnLst>
                    </p:cTn>
                  </p:par>
                  <p:par>
                    <p:cTn id="18" fill="hold" nodeType="clickPar">
                      <p:stCondLst>
                        <p:cond delay="indefinite"/>
                      </p:stCondLst>
                      <p:childTnLst>
                        <p:par>
                          <p:cTn id="19" fill="hold" nodeType="afterGroup">
                            <p:stCondLst>
                              <p:cond delay="0"/>
                            </p:stCondLst>
                            <p:childTnLst>
                              <p:par>
                                <p:cTn id="20" presetID="16" presetClass="entr" presetSubtype="42" fill="hold" nodeType="clickEffect">
                                  <p:stCondLst>
                                    <p:cond delay="0"/>
                                  </p:stCondLst>
                                  <p:childTnLst>
                                    <p:set>
                                      <p:cBhvr>
                                        <p:cTn id="21" dur="1000" fill="hold">
                                          <p:stCondLst>
                                            <p:cond delay="0"/>
                                          </p:stCondLst>
                                        </p:cTn>
                                        <p:tgtEl>
                                          <p:spTgt spid="2">
                                            <p:txEl>
                                              <p:pRg st="3" end="3"/>
                                            </p:txEl>
                                          </p:spTgt>
                                        </p:tgtEl>
                                        <p:attrNameLst>
                                          <p:attrName>style.visibility</p:attrName>
                                        </p:attrNameLst>
                                      </p:cBhvr>
                                      <p:to>
                                        <p:strVal val="visible"/>
                                      </p:to>
                                    </p:set>
                                    <p:animEffect transition="in" filter="barn(outHorizontal)">
                                      <p:cBhvr>
                                        <p:cTn id="22" dur="1000"/>
                                        <p:tgtEl>
                                          <p:spTgt spid="2">
                                            <p:txEl>
                                              <p:pRg st="3" end="3"/>
                                            </p:txEl>
                                          </p:spTgt>
                                        </p:tgtEl>
                                      </p:cBhvr>
                                    </p:animEffect>
                                  </p:childTnLst>
                                </p:cTn>
                              </p:par>
                            </p:childTnLst>
                          </p:cTn>
                        </p:par>
                      </p:childTnLst>
                    </p:cTn>
                  </p:par>
                  <p:par>
                    <p:cTn id="23" fill="hold" nodeType="clickPar">
                      <p:stCondLst>
                        <p:cond delay="indefinite"/>
                      </p:stCondLst>
                      <p:childTnLst>
                        <p:par>
                          <p:cTn id="24" fill="hold" nodeType="afterGroup">
                            <p:stCondLst>
                              <p:cond delay="0"/>
                            </p:stCondLst>
                            <p:childTnLst>
                              <p:par>
                                <p:cTn id="25" presetID="13" presetClass="entr" presetSubtype="16" fill="hold" nodeType="clickEffect">
                                  <p:stCondLst>
                                    <p:cond delay="0"/>
                                  </p:stCondLst>
                                  <p:childTnLst>
                                    <p:set>
                                      <p:cBhvr>
                                        <p:cTn id="26" dur="1000" fill="hold">
                                          <p:stCondLst>
                                            <p:cond delay="0"/>
                                          </p:stCondLst>
                                        </p:cTn>
                                        <p:tgtEl>
                                          <p:spTgt spid="7"/>
                                        </p:tgtEl>
                                        <p:attrNameLst>
                                          <p:attrName>style.visibility</p:attrName>
                                        </p:attrNameLst>
                                      </p:cBhvr>
                                      <p:to>
                                        <p:strVal val="visible"/>
                                      </p:to>
                                    </p:set>
                                    <p:animEffect transition="in" filter="plus(in)">
                                      <p:cBhvr>
                                        <p:cTn id="27" dur="1000"/>
                                        <p:tgtEl>
                                          <p:spTgt spid="7"/>
                                        </p:tgtEl>
                                      </p:cBhvr>
                                    </p:animEffect>
                                  </p:childTnLst>
                                </p:cTn>
                              </p:par>
                              <p:par>
                                <p:cTn id="28" presetID="22" presetClass="entr" presetSubtype="4" fill="hold" grpId="0" nodeType="withEffect">
                                  <p:stCondLst>
                                    <p:cond delay="0"/>
                                  </p:stCondLst>
                                  <p:childTnLst>
                                    <p:set>
                                      <p:cBhvr>
                                        <p:cTn id="29" dur="1000" fill="hold">
                                          <p:stCondLst>
                                            <p:cond delay="0"/>
                                          </p:stCondLst>
                                        </p:cTn>
                                        <p:tgtEl>
                                          <p:spTgt spid="8"/>
                                        </p:tgtEl>
                                        <p:attrNameLst>
                                          <p:attrName>style.visibility</p:attrName>
                                        </p:attrNameLst>
                                      </p:cBhvr>
                                      <p:to>
                                        <p:strVal val="visible"/>
                                      </p:to>
                                    </p:set>
                                    <p:animEffect transition="in" filter="wipe(down)">
                                      <p:cBhvr>
                                        <p:cTn id="30" dur="1000"/>
                                        <p:tgtEl>
                                          <p:spTgt spid="8"/>
                                        </p:tgtEl>
                                      </p:cBhvr>
                                    </p:animEffect>
                                  </p:childTnLst>
                                </p:cTn>
                              </p:par>
                              <p:par>
                                <p:cTn id="31" presetID="16" presetClass="entr" presetSubtype="21" fill="hold" grpId="0" nodeType="withEffect">
                                  <p:stCondLst>
                                    <p:cond delay="0"/>
                                  </p:stCondLst>
                                  <p:childTnLst>
                                    <p:set>
                                      <p:cBhvr>
                                        <p:cTn id="32" dur="1000" fill="hold">
                                          <p:stCondLst>
                                            <p:cond delay="0"/>
                                          </p:stCondLst>
                                        </p:cTn>
                                        <p:tgtEl>
                                          <p:spTgt spid="23"/>
                                        </p:tgtEl>
                                        <p:attrNameLst>
                                          <p:attrName>style.visibility</p:attrName>
                                        </p:attrNameLst>
                                      </p:cBhvr>
                                      <p:to>
                                        <p:strVal val="visible"/>
                                      </p:to>
                                    </p:set>
                                    <p:animEffect transition="in" filter="barn(inVertical)">
                                      <p:cBhvr>
                                        <p:cTn id="33"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normAutofit fontScale="90000"/>
          </a:bodyPr>
          <a:lstStyle/>
          <a:p>
            <a:r>
              <a:rPr lang="zh-CN" altLang="en-US" smtClean="0">
                <a:latin typeface="微软雅黑" panose="020B0503020204020204" pitchFamily="34" charset="-122"/>
                <a:ea typeface="微软雅黑" panose="020B0503020204020204" pitchFamily="34" charset="-122"/>
              </a:rPr>
              <a:t>中古时期的欧洲</a:t>
            </a:r>
            <a:endParaRPr lang="zh-CN" altLang="en-US">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12"/>
            <p:custDataLst>
              <p:tags r:id="rId2"/>
            </p:custDataLst>
          </p:nvPr>
        </p:nvSpPr>
        <p:spPr/>
        <p:txBody>
          <a:bodyPr/>
          <a:lstStyle/>
          <a:p>
            <a:fld id="{565CE74E-AB26-4998-AD42-012C4C1AD076}" type="slidenum">
              <a:rPr lang="zh-CN" altLang="en-US" smtClean="0"/>
              <a:t>26</a:t>
            </a:fld>
            <a:endParaRPr lang="zh-CN" altLang="en-US"/>
          </a:p>
        </p:txBody>
      </p:sp>
      <p:sp>
        <p:nvSpPr>
          <p:cNvPr id="4" name="文本框 11">
            <a:hlinkClick r:id="" action="ppaction://noaction"/>
          </p:cNvPr>
          <p:cNvSpPr txBox="1"/>
          <p:nvPr>
            <p:custDataLst>
              <p:tags r:id="rId3"/>
            </p:custDataLst>
          </p:nvPr>
        </p:nvSpPr>
        <p:spPr>
          <a:xfrm>
            <a:off x="435429" y="2318469"/>
            <a:ext cx="11393713" cy="2565009"/>
          </a:xfrm>
          <a:prstGeom prst="rect">
            <a:avLst/>
          </a:prstGeom>
          <a:noFill/>
          <a:ln w="9525">
            <a:noFill/>
          </a:ln>
        </p:spPr>
        <p:txBody>
          <a:bodyPr wrap="square" lIns="71321" tIns="35661" rIns="71321" bIns="35661">
            <a:spAutoFit/>
          </a:bodyPr>
          <a:lstStyle/>
          <a:p>
            <a:pPr algn="just"/>
            <a:r>
              <a:rPr lang="zh-CN" altLang="en-US" sz="9600" b="1" spc="78" smtClean="0">
                <a:latin typeface="+mj-ea"/>
              </a:rPr>
              <a:t>三、东方</a:t>
            </a:r>
            <a:r>
              <a:rPr lang="zh-CN" altLang="en-US" sz="9600" b="1" spc="78" smtClean="0">
                <a:latin typeface="楷体" panose="02010609060101010101" pitchFamily="49" charset="-122"/>
                <a:ea typeface="楷体" panose="02010609060101010101" pitchFamily="49" charset="-122"/>
              </a:rPr>
              <a:t>的崛起</a:t>
            </a:r>
            <a:endParaRPr lang="en-US" altLang="zh-CN" sz="9600" b="1" smtClean="0">
              <a:latin typeface="楷体" panose="02010609060101010101" pitchFamily="49" charset="-122"/>
              <a:ea typeface="楷体" panose="02010609060101010101" pitchFamily="49" charset="-122"/>
            </a:endParaRPr>
          </a:p>
          <a:p>
            <a:pPr algn="r"/>
            <a:r>
              <a:rPr lang="en-US" altLang="zh-CN" sz="6600" b="1" smtClean="0">
                <a:solidFill>
                  <a:schemeClr val="accent1"/>
                </a:solidFill>
                <a:latin typeface="+mj-ea"/>
              </a:rPr>
              <a:t>——</a:t>
            </a:r>
            <a:r>
              <a:rPr lang="zh-CN" altLang="en-US" sz="6600" b="1" smtClean="0">
                <a:solidFill>
                  <a:schemeClr val="accent1"/>
                </a:solidFill>
                <a:latin typeface="+mj-ea"/>
              </a:rPr>
              <a:t>拜占庭帝国与俄罗斯</a:t>
            </a:r>
            <a:endParaRPr lang="zh-CN" altLang="en-US" sz="6600" b="1"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拜占庭帝国与俄罗斯</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3" name="灯片编号占位符 2"/>
          <p:cNvSpPr>
            <a:spLocks noGrp="1"/>
          </p:cNvSpPr>
          <p:nvPr>
            <p:ph type="sldNum" sz="quarter" idx="12"/>
            <p:custDataLst>
              <p:tags r:id="rId2"/>
            </p:custDataLst>
          </p:nvPr>
        </p:nvSpPr>
        <p:spPr/>
        <p:txBody>
          <a:bodyPr/>
          <a:lstStyle/>
          <a:p>
            <a:fld id="{565CE74E-AB26-4998-AD42-012C4C1AD076}" type="slidenum">
              <a:rPr lang="zh-CN" altLang="en-US" smtClean="0"/>
              <a:t>27</a:t>
            </a:fld>
            <a:endParaRPr lang="zh-CN" altLang="en-US"/>
          </a:p>
        </p:txBody>
      </p:sp>
      <p:sp>
        <p:nvSpPr>
          <p:cNvPr id="4" name="文本框 1"/>
          <p:cNvSpPr txBox="1"/>
          <p:nvPr>
            <p:custDataLst>
              <p:tags r:id="rId3"/>
            </p:custDataLst>
          </p:nvPr>
        </p:nvSpPr>
        <p:spPr>
          <a:xfrm>
            <a:off x="624113" y="1780131"/>
            <a:ext cx="10798629" cy="2246769"/>
          </a:xfrm>
          <a:prstGeom prst="rect">
            <a:avLst/>
          </a:prstGeom>
          <a:solidFill>
            <a:schemeClr val="bg1">
              <a:lumMod val="85000"/>
            </a:schemeClr>
          </a:solidFill>
        </p:spPr>
        <p:txBody>
          <a:bodyPr wrap="square" rtlCol="0">
            <a:spAutoFit/>
          </a:bodyPr>
          <a:lstStyle/>
          <a:p>
            <a:r>
              <a:rPr lang="ja-JP" altLang="en-US" sz="2500" b="1">
                <a:latin typeface="楷体" panose="02010609060101010101" pitchFamily="49" charset="-122"/>
                <a:ea typeface="楷体" panose="02010609060101010101" pitchFamily="49" charset="-122"/>
              </a:rPr>
              <a:t>材</a:t>
            </a:r>
            <a:r>
              <a:rPr lang="ja-JP" altLang="en-US" sz="2500" b="1" smtClean="0">
                <a:latin typeface="楷体" panose="02010609060101010101" pitchFamily="49" charset="-122"/>
                <a:ea typeface="楷体" panose="02010609060101010101" pitchFamily="49" charset="-122"/>
              </a:rPr>
              <a:t>料</a:t>
            </a:r>
            <a:r>
              <a:rPr lang="en-US" altLang="ja-JP" sz="2500" b="1" smtClean="0">
                <a:latin typeface="楷体" panose="02010609060101010101" pitchFamily="49" charset="-122"/>
                <a:ea typeface="楷体" panose="02010609060101010101" pitchFamily="49" charset="-122"/>
              </a:rPr>
              <a:t>1:</a:t>
            </a:r>
            <a:r>
              <a:rPr lang="en-US" altLang="ja-JP" sz="2500" smtClean="0">
                <a:latin typeface="楷体" panose="02010609060101010101" pitchFamily="49" charset="-122"/>
                <a:ea typeface="楷体" panose="02010609060101010101" pitchFamily="49" charset="-122"/>
              </a:rPr>
              <a:t>395</a:t>
            </a:r>
            <a:r>
              <a:rPr lang="ja-JP" altLang="en-US" sz="2500">
                <a:latin typeface="楷体" panose="02010609060101010101" pitchFamily="49" charset="-122"/>
                <a:ea typeface="楷体" panose="02010609060101010101" pitchFamily="49" charset="-122"/>
              </a:rPr>
              <a:t>年</a:t>
            </a:r>
            <a:r>
              <a:rPr lang="en-US" altLang="ja-JP" sz="2500">
                <a:latin typeface="楷体" panose="02010609060101010101" pitchFamily="49" charset="-122"/>
                <a:ea typeface="楷体" panose="02010609060101010101" pitchFamily="49" charset="-122"/>
              </a:rPr>
              <a:t>1</a:t>
            </a:r>
            <a:r>
              <a:rPr lang="ja-JP" altLang="en-US" sz="2500">
                <a:latin typeface="楷体" panose="02010609060101010101" pitchFamily="49" charset="-122"/>
                <a:ea typeface="楷体" panose="02010609060101010101" pitchFamily="49" charset="-122"/>
              </a:rPr>
              <a:t>月</a:t>
            </a:r>
            <a:r>
              <a:rPr lang="en-US" altLang="ja-JP" sz="2500">
                <a:latin typeface="楷体" panose="02010609060101010101" pitchFamily="49" charset="-122"/>
                <a:ea typeface="楷体" panose="02010609060101010101" pitchFamily="49" charset="-122"/>
              </a:rPr>
              <a:t>17</a:t>
            </a:r>
            <a:r>
              <a:rPr lang="ja-JP" altLang="en-US" sz="2500">
                <a:latin typeface="楷体" panose="02010609060101010101" pitchFamily="49" charset="-122"/>
                <a:ea typeface="楷体" panose="02010609060101010101" pitchFamily="49" charset="-122"/>
              </a:rPr>
              <a:t>日，</a:t>
            </a:r>
            <a:r>
              <a:rPr lang="zh-CN" altLang="en-US" sz="2500">
                <a:latin typeface="楷体" panose="02010609060101010101" pitchFamily="49" charset="-122"/>
                <a:ea typeface="楷体" panose="02010609060101010101" pitchFamily="49" charset="-122"/>
              </a:rPr>
              <a:t>狄</a:t>
            </a:r>
            <a:r>
              <a:rPr lang="ja-JP" altLang="en-US" sz="2500">
                <a:latin typeface="楷体" panose="02010609060101010101" pitchFamily="49" charset="-122"/>
                <a:ea typeface="楷体" panose="02010609060101010101" pitchFamily="49" charset="-122"/>
              </a:rPr>
              <a:t>奥多西一世去世。皇位由其子</a:t>
            </a:r>
            <a:r>
              <a:rPr lang="zh-CN" altLang="en-US" sz="2500">
                <a:latin typeface="楷体" panose="02010609060101010101" pitchFamily="49" charset="-122"/>
                <a:ea typeface="楷体" panose="02010609060101010101" pitchFamily="49" charset="-122"/>
              </a:rPr>
              <a:t>霍</a:t>
            </a:r>
            <a:r>
              <a:rPr lang="ja-JP" altLang="en-US" sz="2500">
                <a:latin typeface="楷体" panose="02010609060101010101" pitchFamily="49" charset="-122"/>
                <a:ea typeface="楷体" panose="02010609060101010101" pitchFamily="49" charset="-122"/>
              </a:rPr>
              <a:t>诺留和阿卡迪</a:t>
            </a:r>
            <a:r>
              <a:rPr lang="zh-CN" altLang="en-US" sz="2500">
                <a:latin typeface="楷体" panose="02010609060101010101" pitchFamily="49" charset="-122"/>
                <a:ea typeface="楷体" panose="02010609060101010101" pitchFamily="49" charset="-122"/>
              </a:rPr>
              <a:t>乌</a:t>
            </a:r>
            <a:r>
              <a:rPr lang="ja-JP" altLang="en-US" sz="2500">
                <a:latin typeface="楷体" panose="02010609060101010101" pitchFamily="49" charset="-122"/>
                <a:ea typeface="楷体" panose="02010609060101010101" pitchFamily="49" charset="-122"/>
              </a:rPr>
              <a:t>斯共同继承，他们分别统治帝国的西部和东部。从此，东罗马帝国的历史顺理成章地开始了。这段历史如同历史书籍提到的被冠之以“罗马人的”，或者被称作“拜占庭”的</a:t>
            </a:r>
            <a:r>
              <a:rPr lang="en-US" altLang="zh-CN" sz="2500">
                <a:latin typeface="楷体" panose="02010609060101010101" pitchFamily="49" charset="-122"/>
                <a:ea typeface="楷体" panose="02010609060101010101" pitchFamily="49" charset="-122"/>
              </a:rPr>
              <a:t>……</a:t>
            </a:r>
            <a:r>
              <a:rPr lang="ja-JP" altLang="en-US" sz="2500">
                <a:latin typeface="楷体" panose="02010609060101010101" pitchFamily="49" charset="-122"/>
                <a:ea typeface="楷体" panose="02010609060101010101" pitchFamily="49" charset="-122"/>
              </a:rPr>
              <a:t>东部帝国的历史一开始就表现出既新又旧的特点。</a:t>
            </a:r>
            <a:endParaRPr lang="en-US" altLang="ja-JP" sz="2500">
              <a:latin typeface="楷体" panose="02010609060101010101" pitchFamily="49" charset="-122"/>
              <a:ea typeface="楷体" panose="02010609060101010101" pitchFamily="49" charset="-122"/>
            </a:endParaRPr>
          </a:p>
          <a:p>
            <a:pPr algn="r"/>
            <a:r>
              <a:rPr lang="en-US" altLang="zh-CN" sz="2000">
                <a:latin typeface="楷体" panose="02010609060101010101" pitchFamily="49" charset="-122"/>
                <a:ea typeface="楷体" panose="02010609060101010101" pitchFamily="49" charset="-122"/>
              </a:rPr>
              <a:t>----</a:t>
            </a:r>
            <a:r>
              <a:rPr lang="en-US" altLang="ja-JP" sz="2000">
                <a:latin typeface="楷体" panose="02010609060101010101" pitchFamily="49" charset="-122"/>
                <a:ea typeface="楷体" panose="02010609060101010101" pitchFamily="49" charset="-122"/>
              </a:rPr>
              <a:t>[</a:t>
            </a:r>
            <a:r>
              <a:rPr lang="ja-JP" altLang="en-US" sz="2000">
                <a:latin typeface="楷体" panose="02010609060101010101" pitchFamily="49" charset="-122"/>
                <a:ea typeface="楷体" panose="02010609060101010101" pitchFamily="49" charset="-122"/>
              </a:rPr>
              <a:t>法</a:t>
            </a:r>
            <a:r>
              <a:rPr lang="en-US" altLang="ja-JP" sz="2000">
                <a:latin typeface="楷体" panose="02010609060101010101" pitchFamily="49" charset="-122"/>
                <a:ea typeface="楷体" panose="02010609060101010101" pitchFamily="49" charset="-122"/>
              </a:rPr>
              <a:t>]</a:t>
            </a:r>
            <a:r>
              <a:rPr lang="ja-JP" altLang="en-US" sz="2000">
                <a:latin typeface="楷体" panose="02010609060101010101" pitchFamily="49" charset="-122"/>
                <a:ea typeface="楷体" panose="02010609060101010101" pitchFamily="49" charset="-122"/>
              </a:rPr>
              <a:t>罗伯特・福西耶主编</a:t>
            </a:r>
            <a:r>
              <a:rPr lang="en-US" altLang="ja-JP" sz="2000">
                <a:latin typeface="楷体" panose="02010609060101010101" pitchFamily="49" charset="-122"/>
                <a:ea typeface="楷体" panose="02010609060101010101" pitchFamily="49" charset="-122"/>
              </a:rPr>
              <a:t>:《</a:t>
            </a:r>
            <a:r>
              <a:rPr lang="ja-JP" altLang="en-US" sz="2000">
                <a:latin typeface="楷体" panose="02010609060101010101" pitchFamily="49" charset="-122"/>
                <a:ea typeface="楷体" panose="02010609060101010101" pitchFamily="49" charset="-122"/>
              </a:rPr>
              <a:t>剑桥插图中世纪史</a:t>
            </a:r>
            <a:r>
              <a:rPr lang="en-US" altLang="ja-JP" sz="2000">
                <a:latin typeface="楷体" panose="02010609060101010101" pitchFamily="49" charset="-122"/>
                <a:ea typeface="楷体" panose="02010609060101010101" pitchFamily="49" charset="-122"/>
              </a:rPr>
              <a:t>(350950</a:t>
            </a:r>
            <a:r>
              <a:rPr lang="ja-JP" altLang="en-US" sz="2000">
                <a:latin typeface="楷体" panose="02010609060101010101" pitchFamily="49" charset="-122"/>
                <a:ea typeface="楷体" panose="02010609060101010101" pitchFamily="49" charset="-122"/>
              </a:rPr>
              <a:t>年</a:t>
            </a:r>
            <a:r>
              <a:rPr lang="en-US" altLang="ja-JP" sz="2000">
                <a:latin typeface="楷体" panose="02010609060101010101" pitchFamily="49" charset="-122"/>
                <a:ea typeface="楷体" panose="02010609060101010101" pitchFamily="49" charset="-122"/>
              </a:rPr>
              <a:t>)》</a:t>
            </a:r>
            <a:r>
              <a:rPr lang="ja-JP" altLang="en-US" sz="2000">
                <a:latin typeface="楷体" panose="02010609060101010101" pitchFamily="49" charset="-122"/>
                <a:ea typeface="楷体" panose="02010609060101010101" pitchFamily="49" charset="-122"/>
              </a:rPr>
              <a:t>陈志强、崔</a:t>
            </a:r>
            <a:r>
              <a:rPr lang="ja-JP" altLang="en-US" sz="2000" smtClean="0">
                <a:latin typeface="楷体" panose="02010609060101010101" pitchFamily="49" charset="-122"/>
                <a:ea typeface="楷体" panose="02010609060101010101" pitchFamily="49" charset="-122"/>
              </a:rPr>
              <a:t>艳</a:t>
            </a:r>
            <a:endParaRPr lang="en-US" altLang="ja-JP" sz="2000" smtClean="0">
              <a:latin typeface="楷体" panose="02010609060101010101" pitchFamily="49" charset="-122"/>
              <a:ea typeface="楷体" panose="02010609060101010101" pitchFamily="49" charset="-122"/>
            </a:endParaRPr>
          </a:p>
          <a:p>
            <a:pPr algn="r"/>
            <a:r>
              <a:rPr lang="ja-JP" altLang="en-US" sz="2000" smtClean="0">
                <a:latin typeface="楷体" panose="02010609060101010101" pitchFamily="49" charset="-122"/>
                <a:ea typeface="楷体" panose="02010609060101010101" pitchFamily="49" charset="-122"/>
              </a:rPr>
              <a:t>红</a:t>
            </a:r>
            <a:r>
              <a:rPr lang="ja-JP" altLang="en-US" sz="2000">
                <a:latin typeface="楷体" panose="02010609060101010101" pitchFamily="49" charset="-122"/>
                <a:ea typeface="楷体" panose="02010609060101010101" pitchFamily="49" charset="-122"/>
              </a:rPr>
              <a:t>、郭云艳等译，</a:t>
            </a:r>
            <a:r>
              <a:rPr lang="en-US" altLang="ja-JP" sz="2000">
                <a:latin typeface="楷体" panose="02010609060101010101" pitchFamily="49" charset="-122"/>
                <a:ea typeface="楷体" panose="02010609060101010101" pitchFamily="49" charset="-122"/>
              </a:rPr>
              <a:t>104</a:t>
            </a:r>
            <a:r>
              <a:rPr lang="ja-JP" altLang="en-US" sz="2000">
                <a:latin typeface="楷体" panose="02010609060101010101" pitchFamily="49" charset="-122"/>
                <a:ea typeface="楷体" panose="02010609060101010101" pitchFamily="49" charset="-122"/>
              </a:rPr>
              <a:t>页，济南</a:t>
            </a:r>
            <a:r>
              <a:rPr lang="en-US" altLang="ja-JP" sz="2000">
                <a:latin typeface="楷体" panose="02010609060101010101" pitchFamily="49" charset="-122"/>
                <a:ea typeface="楷体" panose="02010609060101010101" pitchFamily="49" charset="-122"/>
              </a:rPr>
              <a:t>:</a:t>
            </a:r>
            <a:r>
              <a:rPr lang="ja-JP" altLang="en-US" sz="2000">
                <a:latin typeface="楷体" panose="02010609060101010101" pitchFamily="49" charset="-122"/>
                <a:ea typeface="楷体" panose="02010609060101010101" pitchFamily="49" charset="-122"/>
              </a:rPr>
              <a:t>山东画报出版社，</a:t>
            </a:r>
            <a:r>
              <a:rPr lang="en-US" altLang="ja-JP" sz="2000">
                <a:latin typeface="楷体" panose="02010609060101010101" pitchFamily="49" charset="-122"/>
                <a:ea typeface="楷体" panose="02010609060101010101" pitchFamily="49" charset="-122"/>
              </a:rPr>
              <a:t>2006</a:t>
            </a:r>
            <a:endParaRPr lang="zh-CN" altLang="en-US" sz="2000">
              <a:latin typeface="楷体" panose="02010609060101010101" pitchFamily="49" charset="-122"/>
              <a:ea typeface="楷体" panose="02010609060101010101" pitchFamily="49" charset="-122"/>
            </a:endParaRPr>
          </a:p>
        </p:txBody>
      </p:sp>
      <p:sp>
        <p:nvSpPr>
          <p:cNvPr id="5" name="标题 3"/>
          <p:cNvSpPr>
            <a:spLocks noGrp="1"/>
          </p:cNvSpPr>
          <p:nvPr>
            <p:custDataLst>
              <p:tags r:id="rId4"/>
            </p:custDataLst>
          </p:nvPr>
        </p:nvSpPr>
        <p:spPr>
          <a:xfrm>
            <a:off x="319230" y="793840"/>
            <a:ext cx="6289040" cy="5850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200" b="1">
                <a:latin typeface="+mn-ea"/>
                <a:cs typeface="微软雅黑" panose="020B0503020204020204" pitchFamily="34" charset="-122"/>
                <a:sym typeface="+mn-ea"/>
              </a:rPr>
              <a:t>（一）</a:t>
            </a:r>
            <a:r>
              <a:rPr lang="zh-CN" altLang="en-US" sz="3200" b="1">
                <a:latin typeface="+mn-ea"/>
                <a:cs typeface="微软雅黑" panose="020B0503020204020204" pitchFamily="34" charset="-122"/>
                <a:sym typeface="+mn-ea"/>
              </a:rPr>
              <a:t>拜占庭帝</a:t>
            </a:r>
            <a:r>
              <a:rPr lang="zh-CN" altLang="en-US" sz="3200" b="1" smtClean="0">
                <a:latin typeface="+mn-ea"/>
                <a:cs typeface="微软雅黑" panose="020B0503020204020204" pitchFamily="34" charset="-122"/>
                <a:sym typeface="+mn-ea"/>
              </a:rPr>
              <a:t>国的兴衰</a:t>
            </a:r>
            <a:endParaRPr lang="en-US" altLang="zh-CN" sz="3200" b="1">
              <a:latin typeface="+mn-ea"/>
              <a:cs typeface="微软雅黑" panose="020B0503020204020204" pitchFamily="34" charset="-122"/>
            </a:endParaRPr>
          </a:p>
        </p:txBody>
      </p:sp>
      <p:sp>
        <p:nvSpPr>
          <p:cNvPr id="6" name="文本框 1"/>
          <p:cNvSpPr txBox="1"/>
          <p:nvPr>
            <p:custDataLst>
              <p:tags r:id="rId5"/>
            </p:custDataLst>
          </p:nvPr>
        </p:nvSpPr>
        <p:spPr>
          <a:xfrm>
            <a:off x="703209" y="1313906"/>
            <a:ext cx="2925362" cy="523220"/>
          </a:xfrm>
          <a:prstGeom prst="rect">
            <a:avLst/>
          </a:prstGeom>
          <a:noFill/>
        </p:spPr>
        <p:txBody>
          <a:bodyPr wrap="square" rtlCol="0" anchor="t">
            <a:spAutoFit/>
          </a:bodyPr>
          <a:lstStyle/>
          <a:p>
            <a:pPr indent="0" algn="just" fontAlgn="auto">
              <a:lnSpc>
                <a:spcPct val="100000"/>
              </a:lnSpc>
              <a:spcBef>
                <a:spcPct val="0"/>
              </a:spcBef>
              <a:spcAft>
                <a:spcPct val="0"/>
              </a:spcAft>
            </a:pPr>
            <a:r>
              <a:rPr lang="en-US" altLang="zh-CN" sz="2800" b="1">
                <a:latin typeface="宋体" panose="02010600030101010101" pitchFamily="2" charset="-122"/>
                <a:ea typeface="宋体" panose="02010600030101010101" pitchFamily="2" charset="-122"/>
                <a:cs typeface="黑体" panose="02010609060101010101" charset="-122"/>
                <a:sym typeface="+mn-ea"/>
              </a:rPr>
              <a:t>1</a:t>
            </a:r>
            <a:r>
              <a:rPr lang="en-US" altLang="zh-CN" sz="2800" b="1" smtClean="0">
                <a:latin typeface="宋体" panose="02010600030101010101" pitchFamily="2" charset="-122"/>
                <a:ea typeface="宋体" panose="02010600030101010101" pitchFamily="2" charset="-122"/>
                <a:cs typeface="黑体" panose="02010609060101010101" charset="-122"/>
                <a:sym typeface="+mn-ea"/>
              </a:rPr>
              <a:t>.</a:t>
            </a:r>
            <a:r>
              <a:rPr lang="zh-CN" altLang="en-US" sz="2800" b="1" smtClean="0">
                <a:latin typeface="宋体" panose="02010600030101010101" pitchFamily="2" charset="-122"/>
                <a:ea typeface="宋体" panose="02010600030101010101" pitchFamily="2" charset="-122"/>
                <a:cs typeface="黑体" panose="02010609060101010101" charset="-122"/>
                <a:sym typeface="+mn-ea"/>
              </a:rPr>
              <a:t>帝国的建立：</a:t>
            </a:r>
            <a:endParaRPr lang="zh-CN" altLang="en-US" sz="2800" b="1">
              <a:latin typeface="宋体" panose="02010600030101010101" pitchFamily="2" charset="-122"/>
              <a:ea typeface="宋体" panose="02010600030101010101" pitchFamily="2" charset="-122"/>
            </a:endParaRPr>
          </a:p>
        </p:txBody>
      </p:sp>
      <p:sp>
        <p:nvSpPr>
          <p:cNvPr id="7" name="文本框 9"/>
          <p:cNvSpPr txBox="1"/>
          <p:nvPr>
            <p:custDataLst>
              <p:tags r:id="rId6"/>
            </p:custDataLst>
          </p:nvPr>
        </p:nvSpPr>
        <p:spPr>
          <a:xfrm>
            <a:off x="566061" y="4211592"/>
            <a:ext cx="10851467" cy="1908215"/>
          </a:xfrm>
          <a:prstGeom prst="rect">
            <a:avLst/>
          </a:prstGeom>
          <a:solidFill>
            <a:srgbClr val="D4B1C9"/>
          </a:solidFill>
        </p:spPr>
        <p:txBody>
          <a:bodyPr wrap="square" rtlCol="0">
            <a:spAutoFit/>
          </a:bodyPr>
          <a:lstStyle/>
          <a:p>
            <a:r>
              <a:rPr lang="ja-JP" altLang="en-US" sz="2500" b="1">
                <a:latin typeface="楷体" panose="02010609060101010101" pitchFamily="49" charset="-122"/>
                <a:ea typeface="楷体" panose="02010609060101010101" pitchFamily="49" charset="-122"/>
              </a:rPr>
              <a:t>材</a:t>
            </a:r>
            <a:r>
              <a:rPr lang="ja-JP" altLang="en-US" sz="2500" b="1" smtClean="0">
                <a:latin typeface="楷体" panose="02010609060101010101" pitchFamily="49" charset="-122"/>
                <a:ea typeface="楷体" panose="02010609060101010101" pitchFamily="49" charset="-122"/>
              </a:rPr>
              <a:t>料</a:t>
            </a:r>
            <a:r>
              <a:rPr lang="en-US" altLang="ja-JP" sz="2500" b="1" smtClean="0">
                <a:latin typeface="楷体" panose="02010609060101010101" pitchFamily="49" charset="-122"/>
                <a:ea typeface="楷体" panose="02010609060101010101" pitchFamily="49" charset="-122"/>
              </a:rPr>
              <a:t>2</a:t>
            </a:r>
            <a:r>
              <a:rPr lang="zh-CN" altLang="en-US" sz="2500" b="1" smtClean="0">
                <a:latin typeface="楷体" panose="02010609060101010101" pitchFamily="49" charset="-122"/>
                <a:ea typeface="楷体" panose="02010609060101010101" pitchFamily="49" charset="-122"/>
              </a:rPr>
              <a:t>：</a:t>
            </a:r>
            <a:r>
              <a:rPr lang="zh-CN" altLang="en-US" sz="2500" smtClean="0">
                <a:latin typeface="楷体" panose="02010609060101010101" pitchFamily="49" charset="-122"/>
                <a:ea typeface="楷体" panose="02010609060101010101" pitchFamily="49" charset="-122"/>
              </a:rPr>
              <a:t>“</a:t>
            </a:r>
            <a:r>
              <a:rPr lang="en-US" altLang="zh-CN" sz="2500">
                <a:latin typeface="楷体" panose="02010609060101010101" pitchFamily="49" charset="-122"/>
                <a:ea typeface="楷体" panose="02010609060101010101" pitchFamily="49" charset="-122"/>
              </a:rPr>
              <a:t>6</a:t>
            </a:r>
            <a:r>
              <a:rPr lang="zh-CN" altLang="en-US" sz="2500">
                <a:latin typeface="楷体" panose="02010609060101010101" pitchFamily="49" charset="-122"/>
                <a:ea typeface="楷体" panose="02010609060101010101" pitchFamily="49" charset="-122"/>
              </a:rPr>
              <a:t>世纪的查士丁尼时代是拜占庭历史上的第一黄金时代，基本上也是拜占庭文明基本成型之时。”“</a:t>
            </a:r>
            <a:r>
              <a:rPr lang="en-US" altLang="zh-CN" sz="2500">
                <a:latin typeface="楷体" panose="02010609060101010101" pitchFamily="49" charset="-122"/>
                <a:ea typeface="楷体" panose="02010609060101010101" pitchFamily="49" charset="-122"/>
              </a:rPr>
              <a:t>9</a:t>
            </a:r>
            <a:r>
              <a:rPr lang="zh-CN" altLang="en-US" sz="2500">
                <a:latin typeface="楷体" panose="02010609060101010101" pitchFamily="49" charset="-122"/>
                <a:ea typeface="楷体" panose="02010609060101010101" pitchFamily="49" charset="-122"/>
              </a:rPr>
              <a:t>至</a:t>
            </a:r>
            <a:r>
              <a:rPr lang="en-US" altLang="zh-CN" sz="2500">
                <a:latin typeface="楷体" panose="02010609060101010101" pitchFamily="49" charset="-122"/>
                <a:ea typeface="楷体" panose="02010609060101010101" pitchFamily="49" charset="-122"/>
              </a:rPr>
              <a:t>11</a:t>
            </a:r>
            <a:r>
              <a:rPr lang="zh-CN" altLang="en-US" sz="2500">
                <a:latin typeface="楷体" panose="02010609060101010101" pitchFamily="49" charset="-122"/>
                <a:ea typeface="楷体" panose="02010609060101010101" pitchFamily="49" charset="-122"/>
              </a:rPr>
              <a:t>世纪，是拜占庭帝国历史上最繁荣的时期，被称为拜占庭发展史上的第二个黄金时期。”“从公元</a:t>
            </a:r>
            <a:r>
              <a:rPr lang="en-US" altLang="zh-CN" sz="2500">
                <a:latin typeface="楷体" panose="02010609060101010101" pitchFamily="49" charset="-122"/>
                <a:ea typeface="楷体" panose="02010609060101010101" pitchFamily="49" charset="-122"/>
              </a:rPr>
              <a:t>11</a:t>
            </a:r>
            <a:r>
              <a:rPr lang="zh-CN" altLang="en-US" sz="2500">
                <a:latin typeface="楷体" panose="02010609060101010101" pitchFamily="49" charset="-122"/>
                <a:ea typeface="楷体" panose="02010609060101010101" pitchFamily="49" charset="-122"/>
              </a:rPr>
              <a:t>世纪到</a:t>
            </a:r>
            <a:r>
              <a:rPr lang="en-US" altLang="zh-CN" sz="2500">
                <a:latin typeface="楷体" panose="02010609060101010101" pitchFamily="49" charset="-122"/>
                <a:ea typeface="楷体" panose="02010609060101010101" pitchFamily="49" charset="-122"/>
              </a:rPr>
              <a:t>1453</a:t>
            </a:r>
            <a:r>
              <a:rPr lang="zh-CN" altLang="en-US" sz="2500">
                <a:latin typeface="楷体" panose="02010609060101010101" pitchFamily="49" charset="-122"/>
                <a:ea typeface="楷体" panose="02010609060101010101" pitchFamily="49" charset="-122"/>
              </a:rPr>
              <a:t>年是拜占庭帝国的衰落时期。”</a:t>
            </a:r>
            <a:endParaRPr lang="en-US" altLang="zh-CN" sz="2500">
              <a:latin typeface="楷体" panose="02010609060101010101" pitchFamily="49" charset="-122"/>
              <a:ea typeface="楷体" panose="02010609060101010101" pitchFamily="49" charset="-122"/>
            </a:endParaRPr>
          </a:p>
          <a:p>
            <a:pPr algn="r"/>
            <a:r>
              <a:rPr lang="en-US" altLang="zh-CN">
                <a:latin typeface="楷体" panose="02010609060101010101" pitchFamily="49" charset="-122"/>
                <a:ea typeface="楷体" panose="02010609060101010101" pitchFamily="49" charset="-122"/>
              </a:rPr>
              <a:t>---</a:t>
            </a:r>
            <a:r>
              <a:rPr lang="zh-CN" altLang="en-US">
                <a:latin typeface="楷体" panose="02010609060101010101" pitchFamily="49" charset="-122"/>
                <a:ea typeface="楷体" panose="02010609060101010101" pitchFamily="49" charset="-122"/>
              </a:rPr>
              <a:t>杨龙</a:t>
            </a:r>
            <a:r>
              <a:rPr lang="en-US" altLang="zh-CN">
                <a:latin typeface="楷体" panose="02010609060101010101" pitchFamily="49" charset="-122"/>
                <a:ea typeface="楷体" panose="02010609060101010101" pitchFamily="49" charset="-122"/>
              </a:rPr>
              <a:t>:《</a:t>
            </a:r>
            <a:r>
              <a:rPr lang="zh-CN" altLang="en-US">
                <a:latin typeface="楷体" panose="02010609060101010101" pitchFamily="49" charset="-122"/>
                <a:ea typeface="楷体" panose="02010609060101010101" pitchFamily="49" charset="-122"/>
              </a:rPr>
              <a:t>浅析拜占庭文明的特点和影响</a:t>
            </a:r>
            <a:r>
              <a:rPr lang="en-US" altLang="zh-CN">
                <a:latin typeface="楷体" panose="02010609060101010101" pitchFamily="49" charset="-122"/>
                <a:ea typeface="楷体" panose="02010609060101010101" pitchFamily="49" charset="-122"/>
              </a:rPr>
              <a:t>》</a:t>
            </a:r>
            <a:r>
              <a:rPr lang="zh-CN" altLang="en-US">
                <a:latin typeface="楷体" panose="02010609060101010101" pitchFamily="49" charset="-122"/>
                <a:ea typeface="楷体" panose="02010609060101010101" pitchFamily="49" charset="-122"/>
              </a:rPr>
              <a:t>，载</a:t>
            </a:r>
            <a:r>
              <a:rPr lang="en-US" altLang="zh-CN">
                <a:latin typeface="楷体" panose="02010609060101010101" pitchFamily="49" charset="-122"/>
                <a:ea typeface="楷体" panose="02010609060101010101" pitchFamily="49" charset="-122"/>
              </a:rPr>
              <a:t>《</a:t>
            </a:r>
            <a:r>
              <a:rPr lang="zh-CN" altLang="en-US">
                <a:latin typeface="楷体" panose="02010609060101010101" pitchFamily="49" charset="-122"/>
                <a:ea typeface="楷体" panose="02010609060101010101" pitchFamily="49" charset="-122"/>
              </a:rPr>
              <a:t>内蒙古农业大学学报</a:t>
            </a:r>
            <a:r>
              <a:rPr lang="en-US" altLang="zh-CN">
                <a:latin typeface="楷体" panose="02010609060101010101" pitchFamily="49" charset="-122"/>
                <a:ea typeface="楷体" panose="02010609060101010101" pitchFamily="49" charset="-122"/>
              </a:rPr>
              <a:t>》</a:t>
            </a:r>
            <a:r>
              <a:rPr lang="zh-CN" altLang="en-US">
                <a:latin typeface="楷体" panose="02010609060101010101" pitchFamily="49" charset="-122"/>
                <a:ea typeface="楷体" panose="02010609060101010101" pitchFamily="49" charset="-122"/>
              </a:rPr>
              <a:t>，</a:t>
            </a:r>
            <a:r>
              <a:rPr lang="en-US" altLang="zh-CN">
                <a:latin typeface="楷体" panose="02010609060101010101" pitchFamily="49" charset="-122"/>
                <a:ea typeface="楷体" panose="02010609060101010101" pitchFamily="49" charset="-122"/>
              </a:rPr>
              <a:t>2010</a:t>
            </a:r>
            <a:r>
              <a:rPr lang="zh-CN" altLang="en-US">
                <a:latin typeface="楷体" panose="02010609060101010101" pitchFamily="49" charset="-122"/>
                <a:ea typeface="楷体" panose="02010609060101010101" pitchFamily="49" charset="-122"/>
              </a:rPr>
              <a:t>年第</a:t>
            </a:r>
            <a:r>
              <a:rPr lang="en-US" altLang="zh-CN">
                <a:latin typeface="楷体" panose="02010609060101010101" pitchFamily="49" charset="-122"/>
                <a:ea typeface="楷体" panose="02010609060101010101" pitchFamily="49" charset="-122"/>
              </a:rPr>
              <a:t>5</a:t>
            </a:r>
            <a:r>
              <a:rPr lang="zh-CN" altLang="en-US">
                <a:latin typeface="楷体" panose="02010609060101010101" pitchFamily="49" charset="-122"/>
                <a:ea typeface="楷体" panose="02010609060101010101" pitchFamily="49" charset="-122"/>
              </a:rPr>
              <a:t>期</a:t>
            </a:r>
          </a:p>
        </p:txBody>
      </p:sp>
      <p:sp>
        <p:nvSpPr>
          <p:cNvPr id="8" name="文本框 2"/>
          <p:cNvSpPr txBox="1"/>
          <p:nvPr>
            <p:custDataLst>
              <p:tags r:id="rId7"/>
            </p:custDataLst>
          </p:nvPr>
        </p:nvSpPr>
        <p:spPr>
          <a:xfrm>
            <a:off x="3628571" y="1729385"/>
            <a:ext cx="6507208" cy="2062103"/>
          </a:xfrm>
          <a:prstGeom prst="rect">
            <a:avLst/>
          </a:prstGeom>
          <a:solidFill>
            <a:srgbClr val="00B050"/>
          </a:solidFill>
        </p:spPr>
        <p:txBody>
          <a:bodyPr wrap="square" rtlCol="0">
            <a:spAutoFit/>
          </a:bodyPr>
          <a:lstStyle/>
          <a:p>
            <a:pPr indent="0" fontAlgn="auto">
              <a:spcBef>
                <a:spcPct val="0"/>
              </a:spcBef>
              <a:spcAft>
                <a:spcPct val="0"/>
              </a:spcAft>
            </a:pPr>
            <a:r>
              <a:rPr lang="zh-CN" altLang="en-US" sz="2400"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3200"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西</a:t>
            </a:r>
            <a:r>
              <a:rPr lang="zh-CN" altLang="en-US" sz="32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罗马帝国灭亡后，东罗马帝国继续发展。因帝国首都君士坦丁堡为古希腊殖民城邦拜占庭旧址，故称拜占庭帝国</a:t>
            </a:r>
            <a:r>
              <a:rPr lang="zh-CN" altLang="en-US" sz="3200"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32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16" presetClass="entr" presetSubtype="21" fill="hold" grpId="0" nodeType="clickEffect">
                                  <p:stCondLst>
                                    <p:cond delay="0"/>
                                  </p:stCondLst>
                                  <p:childTnLst>
                                    <p:set>
                                      <p:cBhvr>
                                        <p:cTn id="6" dur="1000" fill="hold">
                                          <p:stCondLst>
                                            <p:cond delay="0"/>
                                          </p:stCondLst>
                                        </p:cTn>
                                        <p:tgtEl>
                                          <p:spTgt spid="8"/>
                                        </p:tgtEl>
                                        <p:attrNameLst>
                                          <p:attrName>style.visibility</p:attrName>
                                        </p:attrNameLst>
                                      </p:cBhvr>
                                      <p:to>
                                        <p:strVal val="visible"/>
                                      </p:to>
                                    </p:set>
                                    <p:animEffect transition="in" filter="barn(inVertical)">
                                      <p:cBhvr>
                                        <p:cTn id="7" dur="1000"/>
                                        <p:tgtEl>
                                          <p:spTgt spid="8"/>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13"/>
          <a:stretch>
            <a:fillRect/>
          </a:stretch>
        </p:blipFill>
        <p:spPr>
          <a:xfrm>
            <a:off x="5660571" y="785045"/>
            <a:ext cx="5878287" cy="2190383"/>
          </a:xfrm>
          <a:prstGeom prst="rect">
            <a:avLst/>
          </a:prstGeom>
          <a:ln>
            <a:solidFill>
              <a:schemeClr val="tx1"/>
            </a:solidFill>
          </a:ln>
          <a:effectLst/>
        </p:spPr>
      </p:pic>
      <p:sp>
        <p:nvSpPr>
          <p:cNvPr id="6" name="标题 3"/>
          <p:cNvSpPr>
            <a:spLocks noGrp="1"/>
          </p:cNvSpPr>
          <p:nvPr>
            <p:custDataLst>
              <p:tags r:id="rId2"/>
            </p:custDataLst>
          </p:nvPr>
        </p:nvSpPr>
        <p:spPr>
          <a:xfrm>
            <a:off x="319230" y="793840"/>
            <a:ext cx="6289040" cy="5850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200" b="1">
                <a:latin typeface="+mn-ea"/>
                <a:cs typeface="微软雅黑" panose="020B0503020204020204" pitchFamily="34" charset="-122"/>
                <a:sym typeface="+mn-ea"/>
              </a:rPr>
              <a:t>（一）</a:t>
            </a:r>
            <a:r>
              <a:rPr lang="zh-CN" altLang="en-US" sz="3200" b="1">
                <a:latin typeface="+mn-ea"/>
                <a:cs typeface="微软雅黑" panose="020B0503020204020204" pitchFamily="34" charset="-122"/>
                <a:sym typeface="+mn-ea"/>
              </a:rPr>
              <a:t>拜占庭帝</a:t>
            </a:r>
            <a:r>
              <a:rPr lang="zh-CN" altLang="en-US" sz="3200" b="1" smtClean="0">
                <a:latin typeface="+mn-ea"/>
                <a:cs typeface="微软雅黑" panose="020B0503020204020204" pitchFamily="34" charset="-122"/>
                <a:sym typeface="+mn-ea"/>
              </a:rPr>
              <a:t>国的兴衰</a:t>
            </a:r>
            <a:endParaRPr lang="en-US" altLang="zh-CN" sz="3200" b="1">
              <a:latin typeface="+mn-ea"/>
              <a:cs typeface="微软雅黑" panose="020B0503020204020204" pitchFamily="34" charset="-122"/>
            </a:endParaRPr>
          </a:p>
        </p:txBody>
      </p:sp>
      <p:sp>
        <p:nvSpPr>
          <p:cNvPr id="2" name="文本框 1"/>
          <p:cNvSpPr txBox="1"/>
          <p:nvPr>
            <p:custDataLst>
              <p:tags r:id="rId3"/>
            </p:custDataLst>
          </p:nvPr>
        </p:nvSpPr>
        <p:spPr>
          <a:xfrm>
            <a:off x="703209" y="1313906"/>
            <a:ext cx="2925362" cy="523220"/>
          </a:xfrm>
          <a:prstGeom prst="rect">
            <a:avLst/>
          </a:prstGeom>
          <a:noFill/>
        </p:spPr>
        <p:txBody>
          <a:bodyPr wrap="square" rtlCol="0" anchor="t">
            <a:spAutoFit/>
          </a:bodyPr>
          <a:lstStyle/>
          <a:p>
            <a:pPr indent="0" algn="just" fontAlgn="auto">
              <a:lnSpc>
                <a:spcPct val="100000"/>
              </a:lnSpc>
              <a:spcBef>
                <a:spcPct val="0"/>
              </a:spcBef>
              <a:spcAft>
                <a:spcPct val="0"/>
              </a:spcAft>
            </a:pPr>
            <a:r>
              <a:rPr lang="en-US" altLang="zh-CN" sz="2800" b="1" smtClean="0">
                <a:latin typeface="宋体" panose="02010600030101010101" pitchFamily="2" charset="-122"/>
                <a:ea typeface="宋体" panose="02010600030101010101" pitchFamily="2" charset="-122"/>
                <a:cs typeface="黑体" panose="02010609060101010101" charset="-122"/>
                <a:sym typeface="+mn-ea"/>
              </a:rPr>
              <a:t>2.</a:t>
            </a:r>
            <a:r>
              <a:rPr lang="zh-CN" altLang="en-US" sz="2800" b="1" smtClean="0">
                <a:latin typeface="宋体" panose="02010600030101010101" pitchFamily="2" charset="-122"/>
                <a:ea typeface="宋体" panose="02010600030101010101" pitchFamily="2" charset="-122"/>
                <a:cs typeface="黑体" panose="02010609060101010101" charset="-122"/>
                <a:sym typeface="+mn-ea"/>
              </a:rPr>
              <a:t>帝国的兴盛</a:t>
            </a:r>
            <a:endParaRPr lang="zh-CN" altLang="en-US" sz="2800" b="1">
              <a:latin typeface="宋体" panose="02010600030101010101" pitchFamily="2" charset="-122"/>
              <a:ea typeface="宋体" panose="02010600030101010101" pitchFamily="2" charset="-122"/>
            </a:endParaRPr>
          </a:p>
        </p:txBody>
      </p:sp>
      <p:sp>
        <p:nvSpPr>
          <p:cNvPr id="7" name="文本框 6"/>
          <p:cNvSpPr txBox="1"/>
          <p:nvPr>
            <p:custDataLst>
              <p:tags r:id="rId4"/>
            </p:custDataLst>
          </p:nvPr>
        </p:nvSpPr>
        <p:spPr>
          <a:xfrm>
            <a:off x="6966860" y="806109"/>
            <a:ext cx="4572000" cy="398780"/>
          </a:xfrm>
          <a:prstGeom prst="rect">
            <a:avLst/>
          </a:prstGeom>
          <a:noFill/>
        </p:spPr>
        <p:txBody>
          <a:bodyPr wrap="square" rtlCol="0">
            <a:spAutoFit/>
          </a:bodyPr>
          <a:lstStyle/>
          <a:p>
            <a:pPr marL="285750" indent="-285750" algn="r"/>
            <a:r>
              <a:rPr lang="en-US" sz="2000" b="1" smtClean="0">
                <a:latin typeface="仿宋" panose="02010609060101010101" charset="-122"/>
                <a:ea typeface="仿宋" panose="02010609060101010101" charset="-122"/>
                <a:sym typeface="+mn-ea"/>
              </a:rPr>
              <a:t>6—7</a:t>
            </a:r>
            <a:r>
              <a:rPr lang="zh-CN" altLang="en-US" sz="2000" b="1">
                <a:latin typeface="仿宋" panose="02010609060101010101" charset="-122"/>
                <a:ea typeface="仿宋" panose="02010609060101010101" charset="-122"/>
                <a:sym typeface="+mn-ea"/>
              </a:rPr>
              <a:t>世纪的拜占庭帝国</a:t>
            </a:r>
            <a:endParaRPr lang="zh-CN" altLang="en-US" sz="2000" b="1">
              <a:solidFill>
                <a:schemeClr val="tx1"/>
              </a:solidFill>
              <a:latin typeface="仿宋" panose="02010609060101010101" charset="-122"/>
              <a:ea typeface="仿宋" panose="02010609060101010101" charset="-122"/>
              <a:cs typeface="仿宋" panose="02010609060101010101" charset="-122"/>
              <a:sym typeface="+mn-ea"/>
            </a:endParaRPr>
          </a:p>
        </p:txBody>
      </p:sp>
      <p:sp>
        <p:nvSpPr>
          <p:cNvPr id="12" name="标题 11"/>
          <p:cNvSpPr>
            <a:spLocks noGrp="1"/>
          </p:cNvSpPr>
          <p:nvPr>
            <p:ph type="title"/>
            <p:custDataLst>
              <p:tags r:id="rId5"/>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拜占庭帝国与俄罗斯</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13" name="文本框 2"/>
          <p:cNvSpPr txBox="1"/>
          <p:nvPr>
            <p:custDataLst>
              <p:tags r:id="rId6"/>
            </p:custDataLst>
          </p:nvPr>
        </p:nvSpPr>
        <p:spPr>
          <a:xfrm>
            <a:off x="510453" y="1829214"/>
            <a:ext cx="5048518" cy="1569660"/>
          </a:xfrm>
          <a:prstGeom prst="rect">
            <a:avLst/>
          </a:prstGeom>
          <a:noFill/>
        </p:spPr>
        <p:txBody>
          <a:bodyPr wrap="square" rtlCol="0">
            <a:spAutoFit/>
          </a:bodyPr>
          <a:lstStyle/>
          <a:p>
            <a:pPr indent="0" fontAlgn="auto">
              <a:spcBef>
                <a:spcPct val="0"/>
              </a:spcBef>
              <a:spcAft>
                <a:spcPct val="0"/>
              </a:spcAft>
            </a:pPr>
            <a:r>
              <a:rPr lang="zh-CN" altLang="en-US" sz="2400" b="1"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2400" b="1"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1</a:t>
            </a:r>
            <a:r>
              <a:rPr lang="zh-CN" altLang="en-US" sz="2400" b="1"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）经济：</a:t>
            </a:r>
            <a:r>
              <a:rPr lang="zh-CN" altLang="en-US" sz="2400"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帝国境内工商业发达，都城君士坦丁堡是当时欧洲最大最重要的城市，成为沟通东西方的桥梁。</a:t>
            </a:r>
            <a:endParaRPr lang="en-US" altLang="zh-CN" sz="2400"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15" name="文本框 2"/>
          <p:cNvSpPr txBox="1"/>
          <p:nvPr>
            <p:custDataLst>
              <p:tags r:id="rId7"/>
            </p:custDataLst>
          </p:nvPr>
        </p:nvSpPr>
        <p:spPr>
          <a:xfrm>
            <a:off x="474169" y="3316920"/>
            <a:ext cx="5048518" cy="1200329"/>
          </a:xfrm>
          <a:prstGeom prst="rect">
            <a:avLst/>
          </a:prstGeom>
          <a:noFill/>
        </p:spPr>
        <p:txBody>
          <a:bodyPr wrap="square" rtlCol="0">
            <a:spAutoFit/>
          </a:bodyPr>
          <a:lstStyle/>
          <a:p>
            <a:r>
              <a:rPr lang="zh-CN" altLang="en-US" sz="2400" b="1"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2400" b="1"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2</a:t>
            </a:r>
            <a:r>
              <a:rPr lang="zh-CN" altLang="en-US" sz="2400" b="1"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）政治：</a:t>
            </a:r>
            <a:r>
              <a:rPr lang="zh-CN" altLang="zh-CN" sz="2400" smtClean="0">
                <a:latin typeface="+mn-ea"/>
                <a:cs typeface="宋体" panose="02010600030101010101" pitchFamily="2" charset="-122"/>
                <a:sym typeface="+mn-ea"/>
              </a:rPr>
              <a:t>6世纪查士丁尼在位时，拜占庭一度扩张，先后占领北非和意大利等地</a:t>
            </a:r>
            <a:r>
              <a:rPr lang="zh-CN" altLang="en-US" sz="2400" smtClean="0">
                <a:latin typeface="+mn-ea"/>
                <a:cs typeface="宋体" panose="02010600030101010101" pitchFamily="2" charset="-122"/>
                <a:sym typeface="+mn-ea"/>
              </a:rPr>
              <a:t>；</a:t>
            </a:r>
            <a:r>
              <a:rPr lang="zh-CN" altLang="en-US" sz="2400" smtClean="0">
                <a:latin typeface="+mn-ea"/>
              </a:rPr>
              <a:t>罗马法体系化。</a:t>
            </a:r>
            <a:endParaRPr lang="zh-CN" altLang="en-US" sz="2400" smtClean="0">
              <a:latin typeface="+mn-ea"/>
              <a:cs typeface="宋体" panose="02010600030101010101" pitchFamily="2" charset="-122"/>
              <a:sym typeface="+mn-ea"/>
            </a:endParaRPr>
          </a:p>
        </p:txBody>
      </p:sp>
      <p:sp>
        <p:nvSpPr>
          <p:cNvPr id="16" name="文本框 21"/>
          <p:cNvSpPr txBox="1"/>
          <p:nvPr>
            <p:custDataLst>
              <p:tags r:id="rId8"/>
            </p:custDataLst>
          </p:nvPr>
        </p:nvSpPr>
        <p:spPr>
          <a:xfrm>
            <a:off x="5588000" y="3093099"/>
            <a:ext cx="5965367" cy="3170099"/>
          </a:xfrm>
          <a:prstGeom prst="rect">
            <a:avLst/>
          </a:prstGeom>
          <a:solidFill>
            <a:srgbClr val="D4B1C9"/>
          </a:solidFill>
        </p:spPr>
        <p:txBody>
          <a:bodyPr wrap="square" rtlCol="0">
            <a:spAutoFit/>
          </a:bodyPr>
          <a:lstStyle/>
          <a:p>
            <a:r>
              <a:rPr lang="ja-JP" altLang="en-US" sz="2000">
                <a:latin typeface="楷体" panose="02010609060101010101" pitchFamily="49" charset="-122"/>
                <a:ea typeface="楷体" panose="02010609060101010101" pitchFamily="49" charset="-122"/>
              </a:rPr>
              <a:t>材</a:t>
            </a:r>
            <a:r>
              <a:rPr lang="ja-JP" altLang="en-US" sz="2000" smtClean="0">
                <a:latin typeface="楷体" panose="02010609060101010101" pitchFamily="49" charset="-122"/>
                <a:ea typeface="楷体" panose="02010609060101010101" pitchFamily="49" charset="-122"/>
              </a:rPr>
              <a:t>料</a:t>
            </a:r>
            <a:r>
              <a:rPr lang="zh-CN" altLang="en-US" sz="2000" smtClean="0">
                <a:latin typeface="楷体" panose="02010609060101010101" pitchFamily="49" charset="-122"/>
                <a:ea typeface="楷体" panose="02010609060101010101" pitchFamily="49" charset="-122"/>
              </a:rPr>
              <a:t>：</a:t>
            </a:r>
            <a:r>
              <a:rPr lang="ja-JP" altLang="en-US" sz="2000" smtClean="0">
                <a:latin typeface="楷体" panose="02010609060101010101" pitchFamily="49" charset="-122"/>
                <a:ea typeface="楷体" panose="02010609060101010101" pitchFamily="49" charset="-122"/>
              </a:rPr>
              <a:t>正</a:t>
            </a:r>
            <a:r>
              <a:rPr lang="ja-JP" altLang="en-US" sz="2000">
                <a:latin typeface="楷体" panose="02010609060101010101" pitchFamily="49" charset="-122"/>
                <a:ea typeface="楷体" panose="02010609060101010101" pitchFamily="49" charset="-122"/>
              </a:rPr>
              <a:t>是由于拜占庭传教士的努カ，斯拉夫人不仅接受了东正教信仰，而且接受了由拜占庭人创造的文字，从</a:t>
            </a:r>
            <a:r>
              <a:rPr lang="ja-JP" altLang="en-US" sz="2000" smtClean="0">
                <a:latin typeface="楷体" panose="02010609060101010101" pitchFamily="49" charset="-122"/>
                <a:ea typeface="楷体" panose="02010609060101010101" pitchFamily="49" charset="-122"/>
              </a:rPr>
              <a:t>此</a:t>
            </a:r>
            <a:r>
              <a:rPr lang="zh-CN" altLang="en-US" sz="2000" smtClean="0">
                <a:latin typeface="楷体" panose="02010609060101010101" pitchFamily="49" charset="-122"/>
                <a:ea typeface="楷体" panose="02010609060101010101" pitchFamily="49" charset="-122"/>
              </a:rPr>
              <a:t>奠定</a:t>
            </a:r>
            <a:r>
              <a:rPr lang="ja-JP" altLang="en-US" sz="2000" smtClean="0">
                <a:latin typeface="楷体" panose="02010609060101010101" pitchFamily="49" charset="-122"/>
                <a:ea typeface="楷体" panose="02010609060101010101" pitchFamily="49" charset="-122"/>
              </a:rPr>
              <a:t>定</a:t>
            </a:r>
            <a:r>
              <a:rPr lang="ja-JP" altLang="en-US" sz="2000">
                <a:latin typeface="楷体" panose="02010609060101010101" pitchFamily="49" charset="-122"/>
                <a:ea typeface="楷体" panose="02010609060101010101" pitchFamily="49" charset="-122"/>
              </a:rPr>
              <a:t>了斯拉夫文化发展的基础，开始了斯拉夫人文明</a:t>
            </a:r>
            <a:r>
              <a:rPr lang="zh-CN" altLang="en-US" sz="2000">
                <a:latin typeface="楷体" panose="02010609060101010101" pitchFamily="49" charset="-122"/>
                <a:ea typeface="楷体" panose="02010609060101010101" pitchFamily="49" charset="-122"/>
              </a:rPr>
              <a:t>化的进程。拜占庭文化在东欧的传播具有深远的意义，不仅使斯拉夫人世界得到文化启蒙，加速了斯拉夫人各民族国家的形成和发展，而且逐步形成了以君士坦丁堡为中心的东正教世界，奠定了近现代东欧文化区域的基本格局。</a:t>
            </a:r>
            <a:endParaRPr lang="en-US" altLang="zh-CN" sz="2000">
              <a:latin typeface="楷体" panose="02010609060101010101" pitchFamily="49" charset="-122"/>
              <a:ea typeface="楷体" panose="02010609060101010101" pitchFamily="49" charset="-122"/>
            </a:endParaRPr>
          </a:p>
          <a:p>
            <a:pPr algn="r"/>
            <a:r>
              <a:rPr lang="en-US" altLang="zh-CN" sz="2000">
                <a:latin typeface="楷体" panose="02010609060101010101" pitchFamily="49" charset="-122"/>
                <a:ea typeface="楷体" panose="02010609060101010101" pitchFamily="49" charset="-122"/>
              </a:rPr>
              <a:t>----</a:t>
            </a:r>
            <a:r>
              <a:rPr lang="zh-CN" altLang="en-US" sz="2000">
                <a:latin typeface="楷体" panose="02010609060101010101" pitchFamily="49" charset="-122"/>
                <a:ea typeface="楷体" panose="02010609060101010101" pitchFamily="49" charset="-122"/>
              </a:rPr>
              <a:t>陈志强</a:t>
            </a:r>
            <a:r>
              <a:rPr lang="en-US" altLang="zh-CN" sz="2000">
                <a:latin typeface="楷体" panose="02010609060101010101" pitchFamily="49" charset="-122"/>
                <a:ea typeface="楷体" panose="02010609060101010101" pitchFamily="49" charset="-122"/>
              </a:rPr>
              <a:t>:《</a:t>
            </a:r>
            <a:r>
              <a:rPr lang="zh-CN" altLang="en-US" sz="2000">
                <a:latin typeface="楷体" panose="02010609060101010101" pitchFamily="49" charset="-122"/>
                <a:ea typeface="楷体" panose="02010609060101010101" pitchFamily="49" charset="-122"/>
              </a:rPr>
              <a:t>拜占庭帝国通史</a:t>
            </a:r>
            <a:r>
              <a:rPr lang="en-US" altLang="zh-CN" sz="2000">
                <a:latin typeface="楷体" panose="02010609060101010101" pitchFamily="49" charset="-122"/>
                <a:ea typeface="楷体" panose="02010609060101010101" pitchFamily="49" charset="-122"/>
              </a:rPr>
              <a:t>》</a:t>
            </a:r>
            <a:r>
              <a:rPr lang="zh-CN" altLang="en-US" sz="2000">
                <a:latin typeface="楷体" panose="02010609060101010101" pitchFamily="49" charset="-122"/>
                <a:ea typeface="楷体" panose="02010609060101010101" pitchFamily="49" charset="-122"/>
              </a:rPr>
              <a:t>，</a:t>
            </a:r>
            <a:r>
              <a:rPr lang="en-US" altLang="zh-CN" sz="2000">
                <a:latin typeface="楷体" panose="02010609060101010101" pitchFamily="49" charset="-122"/>
                <a:ea typeface="楷体" panose="02010609060101010101" pitchFamily="49" charset="-122"/>
              </a:rPr>
              <a:t>322</a:t>
            </a:r>
            <a:r>
              <a:rPr lang="zh-CN" altLang="en-US" sz="2000">
                <a:latin typeface="楷体" panose="02010609060101010101" pitchFamily="49" charset="-122"/>
                <a:ea typeface="楷体" panose="02010609060101010101" pitchFamily="49" charset="-122"/>
              </a:rPr>
              <a:t>页，上海</a:t>
            </a:r>
            <a:r>
              <a:rPr lang="en-US" altLang="zh-CN" sz="2000">
                <a:latin typeface="楷体" panose="02010609060101010101" pitchFamily="49" charset="-122"/>
                <a:ea typeface="楷体" panose="02010609060101010101" pitchFamily="49" charset="-122"/>
              </a:rPr>
              <a:t>:</a:t>
            </a:r>
            <a:r>
              <a:rPr lang="zh-CN" altLang="en-US" sz="2000">
                <a:latin typeface="楷体" panose="02010609060101010101" pitchFamily="49" charset="-122"/>
                <a:ea typeface="楷体" panose="02010609060101010101" pitchFamily="49" charset="-122"/>
              </a:rPr>
              <a:t>上海社会科学院出版社，</a:t>
            </a:r>
            <a:r>
              <a:rPr lang="en-US" altLang="zh-CN" sz="2000">
                <a:latin typeface="楷体" panose="02010609060101010101" pitchFamily="49" charset="-122"/>
                <a:ea typeface="楷体" panose="02010609060101010101" pitchFamily="49" charset="-122"/>
              </a:rPr>
              <a:t>2013</a:t>
            </a:r>
          </a:p>
        </p:txBody>
      </p:sp>
      <p:sp>
        <p:nvSpPr>
          <p:cNvPr id="17" name="文本框 2"/>
          <p:cNvSpPr txBox="1"/>
          <p:nvPr>
            <p:custDataLst>
              <p:tags r:id="rId9"/>
            </p:custDataLst>
          </p:nvPr>
        </p:nvSpPr>
        <p:spPr>
          <a:xfrm>
            <a:off x="379831" y="4557870"/>
            <a:ext cx="5048518" cy="1569660"/>
          </a:xfrm>
          <a:prstGeom prst="rect">
            <a:avLst/>
          </a:prstGeom>
          <a:noFill/>
        </p:spPr>
        <p:txBody>
          <a:bodyPr wrap="square" rtlCol="0">
            <a:spAutoFit/>
          </a:bodyPr>
          <a:lstStyle/>
          <a:p>
            <a:r>
              <a:rPr lang="zh-CN" altLang="en-US" sz="2400" b="1"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2400" b="1"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3</a:t>
            </a:r>
            <a:r>
              <a:rPr lang="zh-CN" altLang="en-US" sz="2400" b="1" smtClean="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）思想：</a:t>
            </a:r>
            <a:r>
              <a:rPr lang="zh-CN" altLang="en-US" sz="2400" smtClean="0">
                <a:latin typeface="+mn-ea"/>
              </a:rPr>
              <a:t>促成了东正教世界的形成，奠定了近现代东欧文化区域的基本格局。</a:t>
            </a:r>
            <a:endParaRPr lang="en-US" altLang="zh-CN" sz="2400" smtClean="0">
              <a:latin typeface="+mn-ea"/>
            </a:endParaRPr>
          </a:p>
          <a:p>
            <a:endParaRPr lang="zh-CN" altLang="en-US" sz="2400" smtClean="0">
              <a:latin typeface="+mn-ea"/>
              <a:cs typeface="宋体" panose="02010600030101010101" pitchFamily="2" charset="-122"/>
              <a:sym typeface="+mn-ea"/>
            </a:endParaRPr>
          </a:p>
        </p:txBody>
      </p:sp>
      <p:sp>
        <p:nvSpPr>
          <p:cNvPr id="18" name="灯片编号占位符 2"/>
          <p:cNvSpPr>
            <a:spLocks noGrp="1"/>
          </p:cNvSpPr>
          <p:nvPr>
            <p:ph type="sldNum" sz="quarter" idx="12"/>
            <p:custDataLst>
              <p:tags r:id="rId10"/>
            </p:custDataLst>
          </p:nvPr>
        </p:nvSpPr>
        <p:spPr>
          <a:xfrm>
            <a:off x="11282884" y="6144296"/>
            <a:ext cx="480000" cy="304800"/>
          </a:xfrm>
        </p:spPr>
        <p:txBody>
          <a:bodyPr/>
          <a:lstStyle/>
          <a:p>
            <a:fld id="{565CE74E-AB26-4998-AD42-012C4C1AD076}" type="slidenum">
              <a:rPr lang="zh-CN" altLang="en-US" smtClean="0"/>
              <a:t>28</a:t>
            </a:fld>
            <a:endParaRPr lang="zh-CN" altLang="en-US"/>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after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ppt_x"/>
                                          </p:val>
                                        </p:tav>
                                        <p:tav tm="100000">
                                          <p:val>
                                            <p:strVal val="#ppt_x"/>
                                          </p:val>
                                        </p:tav>
                                      </p:tavLst>
                                    </p:anim>
                                    <p:anim calcmode="lin" valueType="num">
                                      <p:cBhvr additive="base">
                                        <p:cTn id="1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afterGroup">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表格 8"/>
          <p:cNvGraphicFramePr>
            <a:graphicFrameLocks noGrp="1"/>
          </p:cNvGraphicFramePr>
          <p:nvPr>
            <p:custDataLst>
              <p:tags r:id="rId1"/>
            </p:custDataLst>
          </p:nvPr>
        </p:nvGraphicFramePr>
        <p:xfrm>
          <a:off x="476988" y="2040124"/>
          <a:ext cx="11238025" cy="4250531"/>
        </p:xfrm>
        <a:graphic>
          <a:graphicData uri="http://schemas.openxmlformats.org/drawingml/2006/table">
            <a:tbl>
              <a:tblPr>
                <a:tableStyleId>{5C22544A-7EE6-4342-B048-85BDC9FD1C3A}</a:tableStyleId>
              </a:tblPr>
              <a:tblGrid>
                <a:gridCol w="2466653">
                  <a:extLst>
                    <a:ext uri="{9D8B030D-6E8A-4147-A177-3AD203B41FA5}">
                      <a16:colId xmlns:a16="http://schemas.microsoft.com/office/drawing/2014/main" val="20000"/>
                    </a:ext>
                  </a:extLst>
                </a:gridCol>
                <a:gridCol w="4687658">
                  <a:extLst>
                    <a:ext uri="{9D8B030D-6E8A-4147-A177-3AD203B41FA5}">
                      <a16:colId xmlns:a16="http://schemas.microsoft.com/office/drawing/2014/main" val="20001"/>
                    </a:ext>
                  </a:extLst>
                </a:gridCol>
                <a:gridCol w="4083714">
                  <a:extLst>
                    <a:ext uri="{9D8B030D-6E8A-4147-A177-3AD203B41FA5}">
                      <a16:colId xmlns:a16="http://schemas.microsoft.com/office/drawing/2014/main" val="20002"/>
                    </a:ext>
                  </a:extLst>
                </a:gridCol>
              </a:tblGrid>
              <a:tr h="487766">
                <a:tc>
                  <a:txBody>
                    <a:bodyPr/>
                    <a:lstStyle/>
                    <a:p>
                      <a:pPr algn="ctr">
                        <a:lnSpc>
                          <a:spcPct val="150000"/>
                        </a:lnSpc>
                        <a:spcAft>
                          <a:spcPct val="0"/>
                        </a:spcAft>
                      </a:pPr>
                      <a:r>
                        <a:rPr lang="zh-CN" sz="2100" kern="100">
                          <a:effectLst/>
                        </a:rPr>
                        <a:t>三个阶段</a:t>
                      </a:r>
                      <a:endParaRPr lang="zh-CN" sz="21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solidFill>
                      <a:schemeClr val="accent2">
                        <a:lumMod val="40000"/>
                        <a:lumOff val="60000"/>
                      </a:schemeClr>
                    </a:solidFill>
                  </a:tcPr>
                </a:tc>
                <a:tc>
                  <a:txBody>
                    <a:bodyPr/>
                    <a:lstStyle/>
                    <a:p>
                      <a:pPr algn="ctr">
                        <a:lnSpc>
                          <a:spcPct val="150000"/>
                        </a:lnSpc>
                        <a:spcAft>
                          <a:spcPct val="0"/>
                        </a:spcAft>
                      </a:pPr>
                      <a:r>
                        <a:rPr lang="zh-CN" sz="2100" kern="100">
                          <a:effectLst/>
                        </a:rPr>
                        <a:t>发展原因</a:t>
                      </a:r>
                      <a:endParaRPr lang="zh-CN" sz="21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solidFill>
                      <a:schemeClr val="accent2">
                        <a:lumMod val="40000"/>
                        <a:lumOff val="60000"/>
                      </a:schemeClr>
                    </a:solidFill>
                  </a:tcPr>
                </a:tc>
                <a:tc>
                  <a:txBody>
                    <a:bodyPr/>
                    <a:lstStyle/>
                    <a:p>
                      <a:pPr algn="ctr">
                        <a:lnSpc>
                          <a:spcPct val="150000"/>
                        </a:lnSpc>
                        <a:spcAft>
                          <a:spcPct val="0"/>
                        </a:spcAft>
                      </a:pPr>
                      <a:r>
                        <a:rPr lang="zh-CN" sz="2100" kern="100">
                          <a:effectLst/>
                        </a:rPr>
                        <a:t>作</a:t>
                      </a:r>
                      <a:r>
                        <a:rPr lang="en-US" altLang="zh-CN" sz="2100" kern="100">
                          <a:effectLst/>
                        </a:rPr>
                        <a:t>    </a:t>
                      </a:r>
                      <a:r>
                        <a:rPr lang="zh-CN" sz="2100" kern="100">
                          <a:effectLst/>
                        </a:rPr>
                        <a:t>用</a:t>
                      </a:r>
                      <a:endParaRPr lang="zh-CN" sz="21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solidFill>
                      <a:schemeClr val="accent2">
                        <a:lumMod val="40000"/>
                        <a:lumOff val="60000"/>
                      </a:schemeClr>
                    </a:solidFill>
                  </a:tcPr>
                </a:tc>
                <a:extLst>
                  <a:ext uri="{0D108BD9-81ED-4DB2-BD59-A6C34878D82A}">
                    <a16:rowId xmlns:a16="http://schemas.microsoft.com/office/drawing/2014/main" val="10000"/>
                  </a:ext>
                </a:extLst>
              </a:tr>
              <a:tr h="1254255">
                <a:tc>
                  <a:txBody>
                    <a:bodyPr/>
                    <a:lstStyle/>
                    <a:p>
                      <a:pPr algn="ctr">
                        <a:lnSpc>
                          <a:spcPct val="150000"/>
                        </a:lnSpc>
                        <a:spcAft>
                          <a:spcPct val="0"/>
                        </a:spcAft>
                      </a:pPr>
                      <a:r>
                        <a:rPr lang="zh-CN" sz="2100" kern="100">
                          <a:effectLst/>
                        </a:rPr>
                        <a:t>习惯法—成文法</a:t>
                      </a:r>
                    </a:p>
                    <a:p>
                      <a:pPr algn="ctr">
                        <a:lnSpc>
                          <a:spcPct val="150000"/>
                        </a:lnSpc>
                        <a:spcAft>
                          <a:spcPct val="0"/>
                        </a:spcAft>
                      </a:pPr>
                      <a:r>
                        <a:rPr lang="zh-CN" sz="2100" kern="100">
                          <a:effectLst/>
                        </a:rPr>
                        <a:t>（</a:t>
                      </a:r>
                      <a:r>
                        <a:rPr lang="en-US" sz="2100" kern="100">
                          <a:effectLst/>
                        </a:rPr>
                        <a:t>BC5</a:t>
                      </a:r>
                      <a:r>
                        <a:rPr lang="zh-CN" sz="2100" kern="100">
                          <a:effectLst/>
                        </a:rPr>
                        <a:t>世纪）</a:t>
                      </a:r>
                      <a:endParaRPr lang="zh-CN" sz="21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nchor="ctr"/>
                </a:tc>
                <a:tc>
                  <a:txBody>
                    <a:bodyPr/>
                    <a:lstStyle/>
                    <a:p>
                      <a:pPr algn="ctr">
                        <a:lnSpc>
                          <a:spcPct val="150000"/>
                        </a:lnSpc>
                        <a:spcAft>
                          <a:spcPct val="0"/>
                        </a:spcAft>
                      </a:pP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nchor="ctr"/>
                </a:tc>
                <a:tc>
                  <a:txBody>
                    <a:bodyPr/>
                    <a:lstStyle/>
                    <a:p>
                      <a:pPr algn="just">
                        <a:lnSpc>
                          <a:spcPct val="150000"/>
                        </a:lnSpc>
                        <a:spcAft>
                          <a:spcPct val="0"/>
                        </a:spcAft>
                      </a:pPr>
                      <a:endParaRPr lang="en-US" altLang="zh-CN" sz="1800" kern="100">
                        <a:effectLst/>
                        <a:latin typeface="Calibri" panose="020F0502020204030204" pitchFamily="34" charset="0"/>
                        <a:ea typeface="宋体" panose="02010600030101010101" pitchFamily="2" charset="-122"/>
                        <a:cs typeface="Times New Roman" panose="02020603050405020304" pitchFamily="18" charset="0"/>
                      </a:endParaRPr>
                    </a:p>
                    <a:p>
                      <a:pPr algn="just">
                        <a:lnSpc>
                          <a:spcPct val="150000"/>
                        </a:lnSpc>
                        <a:spcAft>
                          <a:spcPct val="0"/>
                        </a:spcAft>
                      </a:pPr>
                      <a:endParaRPr lang="en-US" altLang="zh-CN" sz="1800" kern="100">
                        <a:effectLst/>
                        <a:latin typeface="Calibri" panose="020F0502020204030204" pitchFamily="34" charset="0"/>
                        <a:ea typeface="宋体" panose="02010600030101010101" pitchFamily="2" charset="-122"/>
                        <a:cs typeface="Times New Roman" panose="02020603050405020304" pitchFamily="18" charset="0"/>
                      </a:endParaRPr>
                    </a:p>
                    <a:p>
                      <a:pPr algn="just">
                        <a:lnSpc>
                          <a:spcPct val="150000"/>
                        </a:lnSpc>
                        <a:spcAft>
                          <a:spcPct val="0"/>
                        </a:spcAft>
                      </a:pPr>
                      <a:endParaRPr lang="en-US" alt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tc>
                <a:extLst>
                  <a:ext uri="{0D108BD9-81ED-4DB2-BD59-A6C34878D82A}">
                    <a16:rowId xmlns:a16="http://schemas.microsoft.com/office/drawing/2014/main" val="10001"/>
                  </a:ext>
                </a:extLst>
              </a:tr>
              <a:tr h="1254255">
                <a:tc>
                  <a:txBody>
                    <a:bodyPr/>
                    <a:lstStyle/>
                    <a:p>
                      <a:pPr algn="ctr">
                        <a:lnSpc>
                          <a:spcPct val="150000"/>
                        </a:lnSpc>
                        <a:spcAft>
                          <a:spcPct val="0"/>
                        </a:spcAft>
                      </a:pPr>
                      <a:r>
                        <a:rPr lang="zh-CN" sz="2100" kern="100">
                          <a:effectLst/>
                        </a:rPr>
                        <a:t>公民法—万民法</a:t>
                      </a:r>
                    </a:p>
                    <a:p>
                      <a:pPr algn="ctr">
                        <a:lnSpc>
                          <a:spcPct val="150000"/>
                        </a:lnSpc>
                        <a:spcAft>
                          <a:spcPct val="0"/>
                        </a:spcAft>
                      </a:pPr>
                      <a:r>
                        <a:rPr lang="zh-CN" sz="2100" kern="100">
                          <a:effectLst/>
                        </a:rPr>
                        <a:t>（</a:t>
                      </a:r>
                      <a:r>
                        <a:rPr lang="en-US" sz="2100" kern="100">
                          <a:effectLst/>
                        </a:rPr>
                        <a:t>BC3</a:t>
                      </a:r>
                      <a:r>
                        <a:rPr lang="zh-CN" sz="2100" kern="100">
                          <a:effectLst/>
                        </a:rPr>
                        <a:t>—</a:t>
                      </a:r>
                      <a:r>
                        <a:rPr lang="en-US" sz="2100" kern="100">
                          <a:effectLst/>
                        </a:rPr>
                        <a:t>AD3</a:t>
                      </a:r>
                      <a:r>
                        <a:rPr lang="zh-CN" sz="2100" kern="100">
                          <a:effectLst/>
                        </a:rPr>
                        <a:t>世纪）</a:t>
                      </a:r>
                      <a:endParaRPr lang="zh-CN" sz="21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nchor="ctr">
                    <a:solidFill>
                      <a:schemeClr val="bg1">
                        <a:lumMod val="95000"/>
                      </a:schemeClr>
                    </a:solidFill>
                  </a:tcPr>
                </a:tc>
                <a:tc>
                  <a:txBody>
                    <a:bodyPr/>
                    <a:lstStyle/>
                    <a:p>
                      <a:pPr algn="ctr">
                        <a:lnSpc>
                          <a:spcPct val="150000"/>
                        </a:lnSpc>
                        <a:spcAft>
                          <a:spcPct val="0"/>
                        </a:spcAft>
                      </a:pPr>
                      <a:endParaRPr lang="en-US" altLang="zh-CN" sz="1800" kern="100">
                        <a:effectLst/>
                        <a:latin typeface="Calibri" panose="020F0502020204030204" pitchFamily="34" charset="0"/>
                        <a:ea typeface="宋体" panose="02010600030101010101" pitchFamily="2" charset="-122"/>
                        <a:cs typeface="Times New Roman" panose="02020603050405020304" pitchFamily="18" charset="0"/>
                      </a:endParaRPr>
                    </a:p>
                    <a:p>
                      <a:pPr algn="ctr">
                        <a:lnSpc>
                          <a:spcPct val="150000"/>
                        </a:lnSpc>
                        <a:spcAft>
                          <a:spcPct val="0"/>
                        </a:spcAft>
                      </a:pPr>
                      <a:r>
                        <a:rPr lang="zh-CN" altLang="en-US" sz="1800" kern="100" smtClean="0">
                          <a:effectLst/>
                          <a:latin typeface="Calibri" panose="020F0502020204030204" pitchFamily="34" charset="0"/>
                          <a:ea typeface="宋体" panose="02010600030101010101" pitchFamily="2" charset="-122"/>
                          <a:cs typeface="Times New Roman" panose="02020603050405020304" pitchFamily="18" charset="0"/>
                        </a:rPr>
                        <a:t>。</a:t>
                      </a:r>
                      <a:endParaRPr lang="en-US" altLang="zh-CN" sz="1800" kern="100">
                        <a:effectLst/>
                        <a:latin typeface="Calibri" panose="020F0502020204030204" pitchFamily="34" charset="0"/>
                        <a:ea typeface="宋体" panose="02010600030101010101" pitchFamily="2" charset="-122"/>
                        <a:cs typeface="Times New Roman" panose="02020603050405020304" pitchFamily="18" charset="0"/>
                      </a:endParaRPr>
                    </a:p>
                    <a:p>
                      <a:pPr algn="ctr">
                        <a:lnSpc>
                          <a:spcPct val="150000"/>
                        </a:lnSpc>
                        <a:spcAft>
                          <a:spcPct val="0"/>
                        </a:spcAft>
                      </a:pP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nchor="ctr">
                    <a:solidFill>
                      <a:schemeClr val="bg1">
                        <a:lumMod val="95000"/>
                      </a:schemeClr>
                    </a:solidFill>
                  </a:tcPr>
                </a:tc>
                <a:tc>
                  <a:txBody>
                    <a:bodyPr/>
                    <a:lstStyle/>
                    <a:p>
                      <a:pPr algn="just">
                        <a:lnSpc>
                          <a:spcPct val="150000"/>
                        </a:lnSpc>
                        <a:spcAft>
                          <a:spcPct val="0"/>
                        </a:spcAft>
                      </a:pPr>
                      <a:endParaRPr lang="en-US" altLang="zh-CN" sz="1800" kern="100">
                        <a:effectLst/>
                        <a:latin typeface="Calibri" panose="020F0502020204030204" pitchFamily="34" charset="0"/>
                        <a:ea typeface="宋体" panose="02010600030101010101" pitchFamily="2" charset="-122"/>
                        <a:cs typeface="Times New Roman" panose="02020603050405020304" pitchFamily="18" charset="0"/>
                      </a:endParaRPr>
                    </a:p>
                    <a:p>
                      <a:pPr algn="just">
                        <a:lnSpc>
                          <a:spcPct val="150000"/>
                        </a:lnSpc>
                        <a:spcAft>
                          <a:spcPct val="0"/>
                        </a:spcAft>
                      </a:pP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solidFill>
                      <a:schemeClr val="bg1">
                        <a:lumMod val="95000"/>
                      </a:schemeClr>
                    </a:solidFill>
                  </a:tcPr>
                </a:tc>
                <a:extLst>
                  <a:ext uri="{0D108BD9-81ED-4DB2-BD59-A6C34878D82A}">
                    <a16:rowId xmlns:a16="http://schemas.microsoft.com/office/drawing/2014/main" val="10002"/>
                  </a:ext>
                </a:extLst>
              </a:tr>
              <a:tr h="1254255">
                <a:tc>
                  <a:txBody>
                    <a:bodyPr/>
                    <a:lstStyle/>
                    <a:p>
                      <a:pPr algn="ctr">
                        <a:lnSpc>
                          <a:spcPct val="150000"/>
                        </a:lnSpc>
                        <a:spcAft>
                          <a:spcPct val="0"/>
                        </a:spcAft>
                      </a:pPr>
                      <a:r>
                        <a:rPr lang="zh-CN" sz="2100" kern="100">
                          <a:effectLst/>
                        </a:rPr>
                        <a:t>民法大全</a:t>
                      </a:r>
                    </a:p>
                    <a:p>
                      <a:pPr algn="ctr">
                        <a:lnSpc>
                          <a:spcPct val="150000"/>
                        </a:lnSpc>
                        <a:spcAft>
                          <a:spcPct val="0"/>
                        </a:spcAft>
                      </a:pPr>
                      <a:r>
                        <a:rPr lang="zh-CN" sz="2100" kern="100">
                          <a:effectLst/>
                        </a:rPr>
                        <a:t>（</a:t>
                      </a:r>
                      <a:r>
                        <a:rPr lang="en-US" sz="2100" kern="100">
                          <a:effectLst/>
                        </a:rPr>
                        <a:t>AD6</a:t>
                      </a:r>
                      <a:r>
                        <a:rPr lang="zh-CN" sz="2100" kern="100">
                          <a:effectLst/>
                        </a:rPr>
                        <a:t>世纪）</a:t>
                      </a:r>
                      <a:endParaRPr lang="zh-CN" sz="21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nchor="ctr"/>
                </a:tc>
                <a:tc>
                  <a:txBody>
                    <a:bodyPr/>
                    <a:lstStyle/>
                    <a:p>
                      <a:pPr algn="ctr">
                        <a:lnSpc>
                          <a:spcPct val="150000"/>
                        </a:lnSpc>
                        <a:spcAft>
                          <a:spcPct val="0"/>
                        </a:spcAft>
                      </a:pPr>
                      <a:endParaRPr lang="en-US" altLang="zh-CN" sz="1800" kern="100">
                        <a:effectLst/>
                        <a:latin typeface="Calibri" panose="020F0502020204030204" pitchFamily="34" charset="0"/>
                        <a:ea typeface="宋体" panose="02010600030101010101" pitchFamily="2" charset="-122"/>
                        <a:cs typeface="Times New Roman" panose="02020603050405020304" pitchFamily="18" charset="0"/>
                      </a:endParaRPr>
                    </a:p>
                    <a:p>
                      <a:pPr algn="ctr">
                        <a:lnSpc>
                          <a:spcPct val="150000"/>
                        </a:lnSpc>
                        <a:spcAft>
                          <a:spcPct val="0"/>
                        </a:spcAft>
                      </a:pPr>
                      <a:endParaRPr lang="en-US" altLang="zh-CN" sz="1800" kern="100">
                        <a:effectLst/>
                        <a:latin typeface="Calibri" panose="020F0502020204030204" pitchFamily="34" charset="0"/>
                        <a:ea typeface="宋体" panose="02010600030101010101" pitchFamily="2" charset="-122"/>
                        <a:cs typeface="Times New Roman" panose="02020603050405020304" pitchFamily="18" charset="0"/>
                      </a:endParaRPr>
                    </a:p>
                    <a:p>
                      <a:pPr algn="ctr">
                        <a:lnSpc>
                          <a:spcPct val="150000"/>
                        </a:lnSpc>
                        <a:spcAft>
                          <a:spcPct val="0"/>
                        </a:spcAft>
                      </a:pP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nchor="ctr"/>
                </a:tc>
                <a:tc>
                  <a:txBody>
                    <a:bodyPr/>
                    <a:lstStyle/>
                    <a:p>
                      <a:pPr algn="just">
                        <a:lnSpc>
                          <a:spcPct val="150000"/>
                        </a:lnSpc>
                        <a:spcAft>
                          <a:spcPct val="0"/>
                        </a:spcAft>
                      </a:pPr>
                      <a:endParaRPr lang="en-US" altLang="zh-CN" sz="1800" kern="100">
                        <a:effectLst/>
                        <a:latin typeface="Calibri" panose="020F0502020204030204" pitchFamily="34" charset="0"/>
                        <a:ea typeface="宋体" panose="02010600030101010101" pitchFamily="2" charset="-122"/>
                        <a:cs typeface="Times New Roman" panose="02020603050405020304" pitchFamily="18" charset="0"/>
                      </a:endParaRPr>
                    </a:p>
                    <a:p>
                      <a:pPr algn="just">
                        <a:lnSpc>
                          <a:spcPct val="150000"/>
                        </a:lnSpc>
                        <a:spcAft>
                          <a:spcPct val="0"/>
                        </a:spcAft>
                      </a:pP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51611" marR="51611" marT="0" marB="0"/>
                </a:tc>
                <a:extLst>
                  <a:ext uri="{0D108BD9-81ED-4DB2-BD59-A6C34878D82A}">
                    <a16:rowId xmlns:a16="http://schemas.microsoft.com/office/drawing/2014/main" val="10003"/>
                  </a:ext>
                </a:extLst>
              </a:tr>
            </a:tbl>
          </a:graphicData>
        </a:graphic>
      </p:graphicFrame>
      <p:sp>
        <p:nvSpPr>
          <p:cNvPr id="11" name="文本框 10"/>
          <p:cNvSpPr txBox="1"/>
          <p:nvPr>
            <p:custDataLst>
              <p:tags r:id="rId2"/>
            </p:custDataLst>
          </p:nvPr>
        </p:nvSpPr>
        <p:spPr>
          <a:xfrm>
            <a:off x="7640185" y="2587054"/>
            <a:ext cx="4074827" cy="1039291"/>
          </a:xfrm>
          <a:prstGeom prst="rect">
            <a:avLst/>
          </a:prstGeom>
          <a:noFill/>
        </p:spPr>
        <p:txBody>
          <a:bodyPr wrap="square" lIns="69119" tIns="34560" rIns="69119" bIns="34560" rtlCol="0">
            <a:spAutoFit/>
          </a:bodyPr>
          <a:lstStyle/>
          <a:p>
            <a:pPr algn="ctr">
              <a:lnSpc>
                <a:spcPct val="150000"/>
              </a:lnSpc>
            </a:pPr>
            <a:r>
              <a:rPr lang="zh-CN" altLang="en-US" sz="2100" kern="100"/>
              <a:t>限制了贵族对法律的随意解释；平民利益得到一定保</a:t>
            </a:r>
            <a:r>
              <a:rPr lang="zh-CN" altLang="en-US" sz="2100" kern="100" smtClean="0"/>
              <a:t>护。</a:t>
            </a:r>
            <a:endParaRPr lang="zh-CN" altLang="en-US" sz="2100" kern="100"/>
          </a:p>
        </p:txBody>
      </p:sp>
      <p:sp>
        <p:nvSpPr>
          <p:cNvPr id="12" name="文本框 11"/>
          <p:cNvSpPr txBox="1"/>
          <p:nvPr>
            <p:custDataLst>
              <p:tags r:id="rId3"/>
            </p:custDataLst>
          </p:nvPr>
        </p:nvSpPr>
        <p:spPr>
          <a:xfrm>
            <a:off x="3409662" y="2556243"/>
            <a:ext cx="3301183" cy="1316290"/>
          </a:xfrm>
          <a:prstGeom prst="rect">
            <a:avLst/>
          </a:prstGeom>
          <a:noFill/>
        </p:spPr>
        <p:txBody>
          <a:bodyPr wrap="square" lIns="69119" tIns="34560" rIns="69119" bIns="34560" rtlCol="0">
            <a:spAutoFit/>
          </a:bodyPr>
          <a:lstStyle/>
          <a:p>
            <a:pPr algn="ctr">
              <a:lnSpc>
                <a:spcPct val="150000"/>
              </a:lnSpc>
            </a:pPr>
            <a:r>
              <a:rPr lang="zh-CN" altLang="en-US" sz="2100" kern="100"/>
              <a:t>贵族解释</a:t>
            </a:r>
            <a:r>
              <a:rPr lang="zh-CN" altLang="zh-CN" sz="2100" kern="100"/>
              <a:t>习惯法的随意性；</a:t>
            </a:r>
          </a:p>
          <a:p>
            <a:pPr algn="ctr">
              <a:lnSpc>
                <a:spcPct val="150000"/>
              </a:lnSpc>
            </a:pPr>
            <a:r>
              <a:rPr lang="zh-CN" altLang="zh-CN" sz="2100" kern="100"/>
              <a:t>平民反对贵族</a:t>
            </a:r>
            <a:r>
              <a:rPr lang="zh-CN" altLang="en-US" sz="2100" kern="100"/>
              <a:t>的</a:t>
            </a:r>
            <a:r>
              <a:rPr lang="zh-CN" altLang="zh-CN" sz="2100" kern="100"/>
              <a:t>斗</a:t>
            </a:r>
            <a:r>
              <a:rPr lang="zh-CN" altLang="zh-CN" sz="2100" kern="100" smtClean="0"/>
              <a:t>争</a:t>
            </a:r>
            <a:r>
              <a:rPr lang="zh-CN" altLang="en-US" sz="2100" kern="100" smtClean="0"/>
              <a:t>。</a:t>
            </a:r>
            <a:endParaRPr lang="zh-CN" altLang="zh-CN" sz="2100" kern="100">
              <a:latin typeface="Calibri" panose="020F0502020204030204" pitchFamily="34" charset="0"/>
              <a:ea typeface="宋体" panose="02010600030101010101" pitchFamily="2" charset="-122"/>
              <a:cs typeface="Times New Roman" panose="02020603050405020304" pitchFamily="18" charset="0"/>
            </a:endParaRPr>
          </a:p>
          <a:p>
            <a:endParaRPr lang="zh-CN" altLang="en-US"/>
          </a:p>
        </p:txBody>
      </p:sp>
      <p:sp>
        <p:nvSpPr>
          <p:cNvPr id="13" name="文本框 12"/>
          <p:cNvSpPr txBox="1"/>
          <p:nvPr>
            <p:custDataLst>
              <p:tags r:id="rId4"/>
            </p:custDataLst>
          </p:nvPr>
        </p:nvSpPr>
        <p:spPr>
          <a:xfrm>
            <a:off x="8139624" y="5015212"/>
            <a:ext cx="2973723" cy="983956"/>
          </a:xfrm>
          <a:prstGeom prst="rect">
            <a:avLst/>
          </a:prstGeom>
          <a:noFill/>
        </p:spPr>
        <p:txBody>
          <a:bodyPr wrap="square" lIns="69119" tIns="34560" rIns="69119" bIns="34560" rtlCol="0">
            <a:spAutoFit/>
          </a:bodyPr>
          <a:lstStyle/>
          <a:p>
            <a:pPr algn="ctr">
              <a:lnSpc>
                <a:spcPct val="150000"/>
              </a:lnSpc>
            </a:pPr>
            <a:r>
              <a:rPr lang="zh-CN" altLang="en-US" sz="2100" kern="100"/>
              <a:t>罗马法系统化和</a:t>
            </a:r>
            <a:r>
              <a:rPr lang="zh-CN" altLang="en-US" sz="2100" kern="100" smtClean="0"/>
              <a:t>法典</a:t>
            </a:r>
            <a:endParaRPr lang="en-US" altLang="zh-CN" sz="2100" kern="100" smtClean="0"/>
          </a:p>
          <a:p>
            <a:pPr algn="ctr">
              <a:lnSpc>
                <a:spcPct val="150000"/>
              </a:lnSpc>
            </a:pPr>
            <a:r>
              <a:rPr lang="zh-CN" altLang="en-US" sz="2100" kern="100" smtClean="0"/>
              <a:t>化， </a:t>
            </a:r>
            <a:r>
              <a:rPr lang="zh-CN" altLang="en-US" sz="2100" kern="100"/>
              <a:t>体系最终完成。</a:t>
            </a:r>
            <a:endParaRPr lang="en-US" altLang="zh-CN" sz="2100" kern="100"/>
          </a:p>
        </p:txBody>
      </p:sp>
      <p:sp>
        <p:nvSpPr>
          <p:cNvPr id="14" name="文本框 13"/>
          <p:cNvSpPr txBox="1"/>
          <p:nvPr>
            <p:custDataLst>
              <p:tags r:id="rId5"/>
            </p:custDataLst>
          </p:nvPr>
        </p:nvSpPr>
        <p:spPr>
          <a:xfrm>
            <a:off x="3081986" y="3731553"/>
            <a:ext cx="3579572" cy="1039291"/>
          </a:xfrm>
          <a:prstGeom prst="rect">
            <a:avLst/>
          </a:prstGeom>
          <a:noFill/>
        </p:spPr>
        <p:txBody>
          <a:bodyPr wrap="square" lIns="69119" tIns="34560" rIns="69119" bIns="34560" rtlCol="0">
            <a:spAutoFit/>
          </a:bodyPr>
          <a:lstStyle/>
          <a:p>
            <a:pPr algn="ctr">
              <a:lnSpc>
                <a:spcPct val="150000"/>
              </a:lnSpc>
            </a:pPr>
            <a:r>
              <a:rPr lang="zh-CN" altLang="en-US" sz="2100" kern="100"/>
              <a:t>商品经济发展；</a:t>
            </a:r>
          </a:p>
          <a:p>
            <a:pPr algn="ctr">
              <a:lnSpc>
                <a:spcPct val="150000"/>
              </a:lnSpc>
            </a:pPr>
            <a:r>
              <a:rPr lang="zh-CN" altLang="en-US" sz="2100" kern="100"/>
              <a:t>疆域扩大政治统治需</a:t>
            </a:r>
            <a:r>
              <a:rPr lang="zh-CN" altLang="en-US" sz="2100" kern="100" smtClean="0"/>
              <a:t>要。</a:t>
            </a:r>
            <a:endParaRPr lang="zh-CN" altLang="en-US" sz="2100" kern="100"/>
          </a:p>
        </p:txBody>
      </p:sp>
      <p:sp>
        <p:nvSpPr>
          <p:cNvPr id="15" name="文本框 14"/>
          <p:cNvSpPr txBox="1"/>
          <p:nvPr>
            <p:custDataLst>
              <p:tags r:id="rId6"/>
            </p:custDataLst>
          </p:nvPr>
        </p:nvSpPr>
        <p:spPr>
          <a:xfrm>
            <a:off x="8735709" y="3801065"/>
            <a:ext cx="2654748" cy="1039291"/>
          </a:xfrm>
          <a:prstGeom prst="rect">
            <a:avLst/>
          </a:prstGeom>
          <a:noFill/>
        </p:spPr>
        <p:txBody>
          <a:bodyPr wrap="square" lIns="69119" tIns="34560" rIns="69119" bIns="34560" rtlCol="0">
            <a:spAutoFit/>
          </a:bodyPr>
          <a:lstStyle/>
          <a:p>
            <a:pPr>
              <a:lnSpc>
                <a:spcPct val="150000"/>
              </a:lnSpc>
            </a:pPr>
            <a:r>
              <a:rPr lang="zh-CN" altLang="en-US" sz="2100" kern="100"/>
              <a:t>巩</a:t>
            </a:r>
            <a:r>
              <a:rPr lang="zh-CN" altLang="en-US" sz="2100" kern="100" smtClean="0"/>
              <a:t>固了帝</a:t>
            </a:r>
            <a:r>
              <a:rPr lang="zh-CN" altLang="en-US" sz="2100" kern="100"/>
              <a:t>国统治，</a:t>
            </a:r>
            <a:endParaRPr lang="en-US" altLang="zh-CN" sz="2100" kern="100"/>
          </a:p>
          <a:p>
            <a:pPr>
              <a:lnSpc>
                <a:spcPct val="150000"/>
              </a:lnSpc>
            </a:pPr>
            <a:r>
              <a:rPr lang="zh-CN" altLang="en-US" sz="2100" kern="100"/>
              <a:t>促</a:t>
            </a:r>
            <a:r>
              <a:rPr lang="zh-CN" altLang="en-US" sz="2100" kern="100" smtClean="0"/>
              <a:t>进了帝</a:t>
            </a:r>
            <a:r>
              <a:rPr lang="zh-CN" altLang="en-US" sz="2100" kern="100"/>
              <a:t>国繁</a:t>
            </a:r>
            <a:r>
              <a:rPr lang="zh-CN" altLang="en-US" sz="2100" kern="100" smtClean="0"/>
              <a:t>荣。</a:t>
            </a:r>
            <a:endParaRPr lang="zh-CN" altLang="en-US" sz="2100" kern="100"/>
          </a:p>
        </p:txBody>
      </p:sp>
      <p:sp>
        <p:nvSpPr>
          <p:cNvPr id="16" name="文本框 15"/>
          <p:cNvSpPr txBox="1"/>
          <p:nvPr>
            <p:custDataLst>
              <p:tags r:id="rId7"/>
            </p:custDataLst>
          </p:nvPr>
        </p:nvSpPr>
        <p:spPr>
          <a:xfrm>
            <a:off x="3081986" y="4920980"/>
            <a:ext cx="4175646" cy="1039291"/>
          </a:xfrm>
          <a:prstGeom prst="rect">
            <a:avLst/>
          </a:prstGeom>
          <a:noFill/>
        </p:spPr>
        <p:txBody>
          <a:bodyPr wrap="square" lIns="69119" tIns="34560" rIns="69119" bIns="34560" rtlCol="0">
            <a:spAutoFit/>
          </a:bodyPr>
          <a:lstStyle/>
          <a:p>
            <a:pPr algn="ctr">
              <a:lnSpc>
                <a:spcPct val="150000"/>
              </a:lnSpc>
            </a:pPr>
            <a:r>
              <a:rPr lang="zh-CN" altLang="en-US" sz="2100" kern="100"/>
              <a:t>之前法学繁杂，多有冲突，使用不</a:t>
            </a:r>
            <a:r>
              <a:rPr lang="zh-CN" altLang="en-US" sz="2100" kern="100" smtClean="0"/>
              <a:t>便，查</a:t>
            </a:r>
            <a:r>
              <a:rPr lang="zh-CN" altLang="en-US" sz="2100" kern="100"/>
              <a:t>士丁尼主持，法学家编纂。</a:t>
            </a:r>
          </a:p>
        </p:txBody>
      </p:sp>
      <p:sp>
        <p:nvSpPr>
          <p:cNvPr id="17" name="矩形 16"/>
          <p:cNvSpPr/>
          <p:nvPr>
            <p:custDataLst>
              <p:tags r:id="rId8"/>
            </p:custDataLst>
          </p:nvPr>
        </p:nvSpPr>
        <p:spPr>
          <a:xfrm>
            <a:off x="583416" y="1349830"/>
            <a:ext cx="6920470" cy="660726"/>
          </a:xfrm>
          <a:prstGeom prst="rect">
            <a:avLst/>
          </a:prstGeom>
        </p:spPr>
        <p:txBody>
          <a:bodyPr wrap="square" lIns="69119" tIns="34560" rIns="69119" bIns="34560">
            <a:spAutoFit/>
          </a:bodyPr>
          <a:lstStyle/>
          <a:p>
            <a:pPr>
              <a:lnSpc>
                <a:spcPct val="120000"/>
              </a:lnSpc>
            </a:pPr>
            <a:r>
              <a:rPr lang="zh-CN" altLang="en-US" sz="3200" b="1" smtClean="0">
                <a:solidFill>
                  <a:srgbClr val="FF0000"/>
                </a:solidFill>
                <a:latin typeface="方正清刻本悦宋简体" panose="02000000000000000000" charset="-122"/>
                <a:ea typeface="方正清刻本悦宋简体" panose="02000000000000000000" charset="-122"/>
              </a:rPr>
              <a:t>知识拓展</a:t>
            </a:r>
            <a:r>
              <a:rPr lang="en-US" altLang="zh-CN" sz="3200" b="1" smtClean="0">
                <a:solidFill>
                  <a:srgbClr val="FF0000"/>
                </a:solidFill>
                <a:latin typeface="方正清刻本悦宋简体" panose="02000000000000000000" charset="-122"/>
                <a:ea typeface="方正清刻本悦宋简体" panose="02000000000000000000" charset="-122"/>
              </a:rPr>
              <a:t>:</a:t>
            </a:r>
            <a:r>
              <a:rPr lang="zh-CN" altLang="en-US" sz="3200" b="1" smtClean="0">
                <a:solidFill>
                  <a:srgbClr val="0000FF"/>
                </a:solidFill>
                <a:latin typeface="方正清刻本悦宋简体" panose="02000000000000000000" charset="-122"/>
                <a:ea typeface="方正清刻本悦宋简体" panose="02000000000000000000" charset="-122"/>
              </a:rPr>
              <a:t>罗马法的发</a:t>
            </a:r>
            <a:r>
              <a:rPr lang="zh-CN" altLang="en-US" sz="3200" b="1">
                <a:solidFill>
                  <a:srgbClr val="0000FF"/>
                </a:solidFill>
                <a:latin typeface="方正清刻本悦宋简体" panose="02000000000000000000" charset="-122"/>
                <a:ea typeface="方正清刻本悦宋简体" panose="02000000000000000000" charset="-122"/>
              </a:rPr>
              <a:t>展与完善</a:t>
            </a:r>
          </a:p>
        </p:txBody>
      </p:sp>
      <p:sp>
        <p:nvSpPr>
          <p:cNvPr id="18" name="标题 17"/>
          <p:cNvSpPr>
            <a:spLocks noGrp="1"/>
          </p:cNvSpPr>
          <p:nvPr>
            <p:ph type="title"/>
            <p:custDataLst>
              <p:tags r:id="rId9"/>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拜占庭帝国与俄罗斯</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19" name="标题 3"/>
          <p:cNvSpPr>
            <a:spLocks noGrp="1"/>
          </p:cNvSpPr>
          <p:nvPr>
            <p:custDataLst>
              <p:tags r:id="rId10"/>
            </p:custDataLst>
          </p:nvPr>
        </p:nvSpPr>
        <p:spPr>
          <a:xfrm>
            <a:off x="319230" y="793840"/>
            <a:ext cx="6289040" cy="5850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200" b="1">
                <a:latin typeface="+mn-ea"/>
                <a:cs typeface="微软雅黑" panose="020B0503020204020204" pitchFamily="34" charset="-122"/>
                <a:sym typeface="+mn-ea"/>
              </a:rPr>
              <a:t>（一）</a:t>
            </a:r>
            <a:r>
              <a:rPr lang="zh-CN" altLang="en-US" sz="3200" b="1">
                <a:latin typeface="+mn-ea"/>
                <a:cs typeface="微软雅黑" panose="020B0503020204020204" pitchFamily="34" charset="-122"/>
                <a:sym typeface="+mn-ea"/>
              </a:rPr>
              <a:t>拜占庭帝</a:t>
            </a:r>
            <a:r>
              <a:rPr lang="zh-CN" altLang="en-US" sz="3200" b="1" smtClean="0">
                <a:latin typeface="+mn-ea"/>
                <a:cs typeface="微软雅黑" panose="020B0503020204020204" pitchFamily="34" charset="-122"/>
                <a:sym typeface="+mn-ea"/>
              </a:rPr>
              <a:t>国的兴衰</a:t>
            </a:r>
            <a:endParaRPr lang="en-US" altLang="zh-CN" sz="3200" b="1">
              <a:latin typeface="+mn-ea"/>
              <a:cs typeface="微软雅黑" panose="020B0503020204020204" pitchFamily="34" charset="-122"/>
            </a:endParaRPr>
          </a:p>
        </p:txBody>
      </p:sp>
      <p:sp>
        <p:nvSpPr>
          <p:cNvPr id="20" name="灯片编号占位符 2"/>
          <p:cNvSpPr>
            <a:spLocks noGrp="1"/>
          </p:cNvSpPr>
          <p:nvPr>
            <p:ph type="sldNum" sz="quarter" idx="12"/>
            <p:custDataLst>
              <p:tags r:id="rId11"/>
            </p:custDataLst>
          </p:nvPr>
        </p:nvSpPr>
        <p:spPr>
          <a:xfrm>
            <a:off x="11282884" y="6144296"/>
            <a:ext cx="480000" cy="304800"/>
          </a:xfrm>
        </p:spPr>
        <p:txBody>
          <a:bodyPr/>
          <a:lstStyle/>
          <a:p>
            <a:fld id="{565CE74E-AB26-4998-AD42-012C4C1AD076}" type="slidenum">
              <a:rPr lang="zh-CN" altLang="en-US" smtClean="0"/>
              <a:t>29</a:t>
            </a:fld>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after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afterGroup">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afterGroup">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ppt_x"/>
                                          </p:val>
                                        </p:tav>
                                        <p:tav tm="100000">
                                          <p:val>
                                            <p:strVal val="#ppt_x"/>
                                          </p:val>
                                        </p:tav>
                                      </p:tavLst>
                                    </p:anim>
                                    <p:anim calcmode="lin" valueType="num">
                                      <p:cBhvr additive="base">
                                        <p:cTn id="2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7" fill="hold" nodeType="clickPar">
                      <p:stCondLst>
                        <p:cond delay="indefinite"/>
                      </p:stCondLst>
                      <p:childTnLst>
                        <p:par>
                          <p:cTn id="28" fill="hold" nodeType="afterGroup">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ppt_x"/>
                                          </p:val>
                                        </p:tav>
                                        <p:tav tm="100000">
                                          <p:val>
                                            <p:strVal val="#ppt_x"/>
                                          </p:val>
                                        </p:tav>
                                      </p:tavLst>
                                    </p:anim>
                                    <p:anim calcmode="lin" valueType="num">
                                      <p:cBhvr additive="base">
                                        <p:cTn id="3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33" fill="hold" nodeType="clickPar">
                      <p:stCondLst>
                        <p:cond delay="indefinite"/>
                      </p:stCondLst>
                      <p:childTnLst>
                        <p:par>
                          <p:cTn id="34" fill="hold" nodeType="afterGroup">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normAutofit fontScale="90000"/>
          </a:bodyPr>
          <a:lstStyle/>
          <a:p>
            <a:r>
              <a:rPr lang="en-US" altLang="zh-CN" spc="78" smtClean="0">
                <a:latin typeface="+mj-ea"/>
                <a:ea typeface="汉仪尚巍手书W" panose="00020600040101010101" pitchFamily="18" charset="-122"/>
                <a:cs typeface="+mn-ea"/>
                <a:sym typeface="+mn-lt"/>
              </a:rPr>
              <a:t/>
            </a:r>
            <a:br>
              <a:rPr lang="en-US" altLang="zh-CN" spc="78" smtClean="0">
                <a:latin typeface="+mj-ea"/>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3" name="灯片编号占位符 2"/>
          <p:cNvSpPr>
            <a:spLocks noGrp="1"/>
          </p:cNvSpPr>
          <p:nvPr>
            <p:ph type="sldNum" sz="quarter" idx="12"/>
            <p:custDataLst>
              <p:tags r:id="rId2"/>
            </p:custDataLst>
          </p:nvPr>
        </p:nvSpPr>
        <p:spPr/>
        <p:txBody>
          <a:bodyPr/>
          <a:lstStyle/>
          <a:p>
            <a:fld id="{565CE74E-AB26-4998-AD42-012C4C1AD076}" type="slidenum">
              <a:rPr lang="zh-CN" altLang="en-US" smtClean="0"/>
              <a:t>3</a:t>
            </a:fld>
            <a:endParaRPr lang="zh-CN" altLang="en-US"/>
          </a:p>
        </p:txBody>
      </p:sp>
      <p:pic>
        <p:nvPicPr>
          <p:cNvPr id="12" name="图片 11"/>
          <p:cNvPicPr>
            <a:picLocks noChangeAspect="1"/>
          </p:cNvPicPr>
          <p:nvPr>
            <p:custDataLst>
              <p:tags r:id="rId3"/>
            </p:custDataLst>
          </p:nvPr>
        </p:nvPicPr>
        <p:blipFill>
          <a:blip r:embed="rId9"/>
          <a:srcRect l="8540"/>
          <a:stretch>
            <a:fillRect/>
          </a:stretch>
        </p:blipFill>
        <p:spPr>
          <a:xfrm>
            <a:off x="653141" y="1705409"/>
            <a:ext cx="4141379" cy="4521583"/>
          </a:xfrm>
          <a:prstGeom prst="rect">
            <a:avLst/>
          </a:prstGeom>
        </p:spPr>
      </p:pic>
      <p:sp>
        <p:nvSpPr>
          <p:cNvPr id="14" name="标题 3"/>
          <p:cNvSpPr>
            <a:spLocks noGrp="1"/>
          </p:cNvSpPr>
          <p:nvPr>
            <p:custDataLst>
              <p:tags r:id="rId4"/>
            </p:custDataLst>
          </p:nvPr>
        </p:nvSpPr>
        <p:spPr>
          <a:xfrm>
            <a:off x="319308" y="794477"/>
            <a:ext cx="3164121"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a:latin typeface="宋体" panose="02010600030101010101" pitchFamily="2" charset="-122"/>
                <a:ea typeface="宋体" panose="02010600030101010101" pitchFamily="2" charset="-122"/>
                <a:cs typeface="微软雅黑" panose="020B0503020204020204" pitchFamily="34" charset="-122"/>
              </a:rPr>
              <a:t>（一）</a:t>
            </a:r>
            <a:r>
              <a:rPr lang="zh-CN" altLang="en-US" sz="2800" b="1">
                <a:latin typeface="宋体" panose="02010600030101010101" pitchFamily="2" charset="-122"/>
                <a:ea typeface="宋体" panose="02010600030101010101" pitchFamily="2" charset="-122"/>
                <a:cs typeface="微软雅黑" panose="020B0503020204020204" pitchFamily="34" charset="-122"/>
                <a:sym typeface="+mn-ea"/>
              </a:rPr>
              <a:t>形</a:t>
            </a:r>
            <a:r>
              <a:rPr lang="zh-CN" altLang="en-US" sz="2800" b="1" smtClean="0">
                <a:latin typeface="宋体" panose="02010600030101010101" pitchFamily="2" charset="-122"/>
                <a:ea typeface="宋体" panose="02010600030101010101" pitchFamily="2" charset="-122"/>
                <a:cs typeface="微软雅黑" panose="020B0503020204020204" pitchFamily="34" charset="-122"/>
                <a:sym typeface="+mn-ea"/>
              </a:rPr>
              <a:t>成</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15" name="TextBox 14"/>
          <p:cNvSpPr txBox="1"/>
          <p:nvPr>
            <p:custDataLst>
              <p:tags r:id="rId5"/>
            </p:custDataLst>
          </p:nvPr>
        </p:nvSpPr>
        <p:spPr>
          <a:xfrm>
            <a:off x="4194629" y="789702"/>
            <a:ext cx="7605485" cy="953135"/>
          </a:xfrm>
          <a:prstGeom prst="rect">
            <a:avLst/>
          </a:prstGeom>
          <a:noFill/>
        </p:spPr>
        <p:txBody>
          <a:bodyPr wrap="square" rtlCol="0">
            <a:spAutoFit/>
          </a:bodyPr>
          <a:lstStyle/>
          <a:p>
            <a:r>
              <a:rPr lang="zh-CN" altLang="en-US" sz="2800" b="1" smtClean="0">
                <a:solidFill>
                  <a:srgbClr val="C00000"/>
                </a:solidFill>
                <a:latin typeface="阿丽达黑体" panose="00020600040101010101" pitchFamily="18" charset="-122"/>
                <a:ea typeface="阿丽达黑体" panose="00020600040101010101" pitchFamily="18" charset="-122"/>
              </a:rPr>
              <a:t>思考：</a:t>
            </a:r>
            <a:r>
              <a:rPr lang="zh-CN" altLang="en-US" sz="2800" b="1">
                <a:latin typeface="阿丽达黑体" panose="00020600040101010101" pitchFamily="18" charset="-122"/>
                <a:ea typeface="阿丽达黑体" panose="00020600040101010101" pitchFamily="18" charset="-122"/>
              </a:rPr>
              <a:t>根</a:t>
            </a:r>
            <a:r>
              <a:rPr lang="zh-CN" altLang="en-US" sz="2800" b="1" smtClean="0">
                <a:latin typeface="阿丽达黑体" panose="00020600040101010101" pitchFamily="18" charset="-122"/>
                <a:ea typeface="阿丽达黑体" panose="00020600040101010101" pitchFamily="18" charset="-122"/>
              </a:rPr>
              <a:t>据下图，</a:t>
            </a:r>
            <a:r>
              <a:rPr lang="zh-CN" altLang="en-US" sz="2800" b="1">
                <a:latin typeface="阿丽达黑体" panose="00020600040101010101" pitchFamily="18" charset="-122"/>
                <a:ea typeface="阿丽达黑体" panose="00020600040101010101" pitchFamily="18" charset="-122"/>
              </a:rPr>
              <a:t>指</a:t>
            </a:r>
            <a:r>
              <a:rPr lang="zh-CN" altLang="en-US" sz="2800" b="1" smtClean="0">
                <a:latin typeface="阿丽达黑体" panose="00020600040101010101" pitchFamily="18" charset="-122"/>
                <a:ea typeface="阿丽达黑体" panose="00020600040101010101" pitchFamily="18" charset="-122"/>
              </a:rPr>
              <a:t>出当时时</a:t>
            </a:r>
            <a:r>
              <a:rPr lang="zh-CN" altLang="en-US" sz="2800" b="1">
                <a:latin typeface="阿丽达黑体" panose="00020600040101010101" pitchFamily="18" charset="-122"/>
                <a:ea typeface="阿丽达黑体" panose="00020600040101010101" pitchFamily="18" charset="-122"/>
              </a:rPr>
              <a:t>欧亚大陆面临的共同问题是什么</a:t>
            </a:r>
            <a:r>
              <a:rPr lang="zh-CN" altLang="en-US" sz="2800" b="1" smtClean="0">
                <a:latin typeface="阿丽达黑体" panose="00020600040101010101" pitchFamily="18" charset="-122"/>
                <a:ea typeface="阿丽达黑体" panose="00020600040101010101" pitchFamily="18" charset="-122"/>
              </a:rPr>
              <a:t>？</a:t>
            </a:r>
            <a:endParaRPr lang="zh-CN" altLang="en-US" sz="2800" b="1">
              <a:latin typeface="阿丽达黑体" panose="00020600040101010101" pitchFamily="18" charset="-122"/>
              <a:ea typeface="阿丽达黑体" panose="00020600040101010101" pitchFamily="18" charset="-122"/>
            </a:endParaRPr>
          </a:p>
        </p:txBody>
      </p:sp>
      <p:pic>
        <p:nvPicPr>
          <p:cNvPr id="17" name="Picture 3" descr="图-03 副本"/>
          <p:cNvPicPr>
            <a:picLocks noChangeAspect="1"/>
          </p:cNvPicPr>
          <p:nvPr>
            <p:custDataLst>
              <p:tags r:id="rId6"/>
            </p:custDataLst>
          </p:nvPr>
        </p:nvPicPr>
        <p:blipFill>
          <a:blip r:embed="rId10"/>
          <a:stretch>
            <a:fillRect/>
          </a:stretch>
        </p:blipFill>
        <p:spPr>
          <a:xfrm>
            <a:off x="5756643" y="1667417"/>
            <a:ext cx="5491480" cy="4676140"/>
          </a:xfrm>
          <a:prstGeom prst="rect">
            <a:avLst/>
          </a:prstGeom>
          <a:noFill/>
          <a:ln w="9525">
            <a:noFill/>
          </a:ln>
          <a:effectLst>
            <a:softEdge rad="101600"/>
          </a:effectLst>
        </p:spPr>
      </p:pic>
      <p:sp>
        <p:nvSpPr>
          <p:cNvPr id="18" name="矩形 17"/>
          <p:cNvSpPr/>
          <p:nvPr>
            <p:custDataLst>
              <p:tags r:id="rId7"/>
            </p:custDataLst>
          </p:nvPr>
        </p:nvSpPr>
        <p:spPr>
          <a:xfrm>
            <a:off x="3872773" y="2801257"/>
            <a:ext cx="4170682" cy="1076103"/>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800" b="1" dirty="0">
                <a:solidFill>
                  <a:srgbClr val="CC0000"/>
                </a:solidFill>
                <a:latin typeface="+mj-ea"/>
                <a:ea typeface="+mj-ea"/>
              </a:rPr>
              <a:t>蛮族</a:t>
            </a:r>
            <a:r>
              <a:rPr lang="zh-CN" altLang="en-US" sz="4800" b="1" dirty="0" smtClean="0">
                <a:solidFill>
                  <a:srgbClr val="CC0000"/>
                </a:solidFill>
                <a:latin typeface="+mj-ea"/>
                <a:ea typeface="+mj-ea"/>
              </a:rPr>
              <a:t>入侵</a:t>
            </a:r>
            <a:endParaRPr lang="zh-CN" altLang="en-US" sz="4800" b="1" dirty="0">
              <a:solidFill>
                <a:srgbClr val="CC0000"/>
              </a:solidFill>
              <a:latin typeface="+mj-ea"/>
              <a:ea typeface="+mj-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inVertical)">
                                      <p:cBhvr>
                                        <p:cTn id="7" dur="500"/>
                                        <p:tgtEl>
                                          <p:spTgt spid="15"/>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barn(inVertical)">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文本框 53"/>
          <p:cNvSpPr txBox="1"/>
          <p:nvPr>
            <p:custDataLst>
              <p:tags r:id="rId1"/>
            </p:custDataLst>
          </p:nvPr>
        </p:nvSpPr>
        <p:spPr>
          <a:xfrm>
            <a:off x="246743" y="2351372"/>
            <a:ext cx="2418886" cy="534035"/>
          </a:xfrm>
          <a:prstGeom prst="rect">
            <a:avLst/>
          </a:prstGeom>
          <a:noFill/>
        </p:spPr>
        <p:txBody>
          <a:bodyPr wrap="square" rtlCol="0">
            <a:spAutoFit/>
          </a:bodyPr>
          <a:lstStyle/>
          <a:p>
            <a:pPr lvl="0" defTabSz="457200">
              <a:lnSpc>
                <a:spcPct val="120000"/>
              </a:lnSpc>
              <a:defRPr/>
            </a:pPr>
            <a:r>
              <a:rPr kumimoji="1" lang="en-US" altLang="zh-CN" sz="2400" b="1">
                <a:solidFill>
                  <a:schemeClr val="accent1">
                    <a:lumMod val="75000"/>
                  </a:schemeClr>
                </a:solidFill>
                <a:uFillTx/>
                <a:latin typeface="黑体" panose="02010609060101010101" charset="-122"/>
                <a:ea typeface="黑体" panose="02010609060101010101" charset="-122"/>
                <a:cs typeface="黑体" panose="02010609060101010101" charset="-122"/>
                <a:sym typeface="Arial" panose="020B0604020202020204" pitchFamily="34" charset="0"/>
              </a:rPr>
              <a:t>6</a:t>
            </a:r>
            <a:r>
              <a:rPr kumimoji="1" lang="zh-CN" altLang="en-US" sz="2400" b="1">
                <a:solidFill>
                  <a:schemeClr val="accent1">
                    <a:lumMod val="75000"/>
                  </a:schemeClr>
                </a:solidFill>
                <a:uFillTx/>
                <a:latin typeface="黑体" panose="02010609060101010101" charset="-122"/>
                <a:ea typeface="黑体" panose="02010609060101010101" charset="-122"/>
                <a:cs typeface="黑体" panose="02010609060101010101" charset="-122"/>
                <a:sym typeface="Arial" panose="020B0604020202020204" pitchFamily="34" charset="0"/>
              </a:rPr>
              <a:t>世纪中期之后</a:t>
            </a:r>
          </a:p>
        </p:txBody>
      </p:sp>
      <p:sp>
        <p:nvSpPr>
          <p:cNvPr id="53" name="文本框 52"/>
          <p:cNvSpPr txBox="1"/>
          <p:nvPr>
            <p:custDataLst>
              <p:tags r:id="rId2"/>
            </p:custDataLst>
          </p:nvPr>
        </p:nvSpPr>
        <p:spPr>
          <a:xfrm>
            <a:off x="720090" y="2978152"/>
            <a:ext cx="2118995" cy="1014730"/>
          </a:xfrm>
          <a:prstGeom prst="rect">
            <a:avLst/>
          </a:prstGeom>
          <a:noFill/>
        </p:spPr>
        <p:txBody>
          <a:bodyPr wrap="square" tIns="0" rtlCol="0">
            <a:noAutofit/>
          </a:bodyPr>
          <a:lstStyle/>
          <a:p>
            <a:pPr lvl="0" algn="just" defTabSz="457200">
              <a:lnSpc>
                <a:spcPct val="110000"/>
              </a:lnSpc>
              <a:defRPr/>
            </a:pPr>
            <a:r>
              <a:rPr kumimoji="1" lang="zh-CN" altLang="en-US" sz="2000" b="1" spc="150">
                <a:solidFill>
                  <a:schemeClr val="tx1"/>
                </a:solidFill>
                <a:latin typeface="楷体" panose="02010609060101010101" pitchFamily="49" charset="-122"/>
                <a:ea typeface="楷体" panose="02010609060101010101" pitchFamily="49" charset="-122"/>
                <a:cs typeface="微软雅黑" panose="020B0503020204020204" pitchFamily="34" charset="-122"/>
                <a:sym typeface="Arial" panose="020B0604020202020204" pitchFamily="34" charset="0"/>
              </a:rPr>
              <a:t>由于游牧部族冲击和内部矛盾，帝国陷入混乱。</a:t>
            </a:r>
          </a:p>
        </p:txBody>
      </p:sp>
      <p:sp>
        <p:nvSpPr>
          <p:cNvPr id="59" name="文本框 58"/>
          <p:cNvSpPr txBox="1"/>
          <p:nvPr>
            <p:custDataLst>
              <p:tags r:id="rId3"/>
            </p:custDataLst>
          </p:nvPr>
        </p:nvSpPr>
        <p:spPr>
          <a:xfrm>
            <a:off x="2738755" y="1732282"/>
            <a:ext cx="2128520" cy="426085"/>
          </a:xfrm>
          <a:prstGeom prst="rect">
            <a:avLst/>
          </a:prstGeom>
          <a:noFill/>
        </p:spPr>
        <p:txBody>
          <a:bodyPr wrap="square" rtlCol="0">
            <a:noAutofit/>
          </a:bodyPr>
          <a:lstStyle/>
          <a:p>
            <a:pPr lvl="0" defTabSz="457200">
              <a:lnSpc>
                <a:spcPct val="120000"/>
              </a:lnSpc>
              <a:defRPr/>
            </a:pPr>
            <a:r>
              <a:rPr kumimoji="1" lang="en-US" altLang="zh-CN" sz="2400" b="1">
                <a:solidFill>
                  <a:schemeClr val="accent1">
                    <a:lumMod val="75000"/>
                  </a:schemeClr>
                </a:solidFill>
                <a:uFillTx/>
                <a:latin typeface="黑体" panose="02010609060101010101" charset="-122"/>
                <a:ea typeface="黑体" panose="02010609060101010101" charset="-122"/>
                <a:cs typeface="黑体" panose="02010609060101010101" charset="-122"/>
                <a:sym typeface="Arial" panose="020B0604020202020204" pitchFamily="34" charset="0"/>
              </a:rPr>
              <a:t>7</a:t>
            </a:r>
            <a:r>
              <a:rPr kumimoji="1" lang="zh-CN" altLang="en-US" sz="2400" b="1">
                <a:solidFill>
                  <a:schemeClr val="accent1">
                    <a:lumMod val="75000"/>
                  </a:schemeClr>
                </a:solidFill>
                <a:uFillTx/>
                <a:latin typeface="黑体" panose="02010609060101010101" charset="-122"/>
                <a:ea typeface="黑体" panose="02010609060101010101" charset="-122"/>
                <a:cs typeface="黑体" panose="02010609060101010101" charset="-122"/>
                <a:sym typeface="Arial" panose="020B0604020202020204" pitchFamily="34" charset="0"/>
              </a:rPr>
              <a:t>世纪中后期</a:t>
            </a:r>
          </a:p>
        </p:txBody>
      </p:sp>
      <p:sp>
        <p:nvSpPr>
          <p:cNvPr id="55" name="文本框 54"/>
          <p:cNvSpPr txBox="1"/>
          <p:nvPr>
            <p:custDataLst>
              <p:tags r:id="rId4"/>
            </p:custDataLst>
          </p:nvPr>
        </p:nvSpPr>
        <p:spPr>
          <a:xfrm>
            <a:off x="2915290" y="2351224"/>
            <a:ext cx="2067332" cy="1015090"/>
          </a:xfrm>
          <a:prstGeom prst="rect">
            <a:avLst/>
          </a:prstGeom>
          <a:noFill/>
        </p:spPr>
        <p:txBody>
          <a:bodyPr wrap="square" tIns="0" rtlCol="0"/>
          <a:lstStyle/>
          <a:p>
            <a:pPr lvl="0" algn="just" defTabSz="457200">
              <a:lnSpc>
                <a:spcPct val="110000"/>
              </a:lnSpc>
              <a:defRPr/>
            </a:pPr>
            <a:r>
              <a:rPr kumimoji="1" lang="zh-CN" altLang="en-US" sz="2000" b="1" spc="150">
                <a:solidFill>
                  <a:schemeClr val="tx1"/>
                </a:solidFill>
                <a:latin typeface="楷体" panose="02010609060101010101" pitchFamily="49" charset="-122"/>
                <a:ea typeface="楷体" panose="02010609060101010101" pitchFamily="49" charset="-122"/>
                <a:cs typeface="微软雅黑" panose="020B0503020204020204" pitchFamily="34" charset="-122"/>
                <a:sym typeface="Arial" panose="020B0604020202020204" pitchFamily="34" charset="0"/>
              </a:rPr>
              <a:t>阿拉伯人不断进攻拜占庭帝国，占领了从叙利亚到北非的大片土地。</a:t>
            </a:r>
          </a:p>
        </p:txBody>
      </p:sp>
      <p:sp>
        <p:nvSpPr>
          <p:cNvPr id="64" name="文本框 63"/>
          <p:cNvSpPr txBox="1"/>
          <p:nvPr>
            <p:custDataLst>
              <p:tags r:id="rId5"/>
            </p:custDataLst>
          </p:nvPr>
        </p:nvSpPr>
        <p:spPr>
          <a:xfrm>
            <a:off x="5003165" y="2016762"/>
            <a:ext cx="2423795" cy="2430145"/>
          </a:xfrm>
          <a:prstGeom prst="rect">
            <a:avLst/>
          </a:prstGeom>
          <a:noFill/>
        </p:spPr>
        <p:txBody>
          <a:bodyPr wrap="square" tIns="0" rtlCol="0">
            <a:noAutofit/>
          </a:bodyPr>
          <a:lstStyle/>
          <a:p>
            <a:pPr lvl="0" algn="just" defTabSz="457200">
              <a:lnSpc>
                <a:spcPct val="110000"/>
              </a:lnSpc>
              <a:defRPr/>
            </a:pPr>
            <a:r>
              <a:rPr kumimoji="1" lang="zh-CN" altLang="en-US" sz="2000" b="1" spc="150">
                <a:solidFill>
                  <a:schemeClr val="tx1"/>
                </a:solidFill>
                <a:latin typeface="楷体" panose="02010609060101010101" pitchFamily="49" charset="-122"/>
                <a:ea typeface="楷体" panose="02010609060101010101" pitchFamily="49" charset="-122"/>
                <a:cs typeface="微软雅黑" panose="020B0503020204020204" pitchFamily="34" charset="-122"/>
                <a:sym typeface="Arial" panose="020B0604020202020204" pitchFamily="34" charset="0"/>
              </a:rPr>
              <a:t>拜占庭帝国又面临外部多个军事势力的进攻，帝国版图不断被蚕食，11世纪时仅剩希腊半岛和爱琴海地区。</a:t>
            </a:r>
          </a:p>
        </p:txBody>
      </p:sp>
      <p:sp>
        <p:nvSpPr>
          <p:cNvPr id="62" name="文本框 61"/>
          <p:cNvSpPr txBox="1"/>
          <p:nvPr>
            <p:custDataLst>
              <p:tags r:id="rId6"/>
            </p:custDataLst>
          </p:nvPr>
        </p:nvSpPr>
        <p:spPr>
          <a:xfrm>
            <a:off x="4867072" y="1359766"/>
            <a:ext cx="2090592" cy="426279"/>
          </a:xfrm>
          <a:prstGeom prst="rect">
            <a:avLst/>
          </a:prstGeom>
          <a:noFill/>
        </p:spPr>
        <p:txBody>
          <a:bodyPr wrap="square" rtlCol="0">
            <a:noAutofit/>
          </a:bodyPr>
          <a:lstStyle/>
          <a:p>
            <a:pPr lvl="0" defTabSz="457200">
              <a:lnSpc>
                <a:spcPct val="120000"/>
              </a:lnSpc>
              <a:defRPr/>
            </a:pPr>
            <a:r>
              <a:rPr kumimoji="1" lang="en-US" altLang="zh-CN" sz="2400" b="1">
                <a:solidFill>
                  <a:schemeClr val="accent1">
                    <a:lumMod val="75000"/>
                  </a:schemeClr>
                </a:solidFill>
                <a:uFillTx/>
                <a:latin typeface="黑体" panose="02010609060101010101" charset="-122"/>
                <a:ea typeface="黑体" panose="02010609060101010101" charset="-122"/>
                <a:cs typeface="黑体" panose="02010609060101010101" charset="-122"/>
                <a:sym typeface="Arial" panose="020B0604020202020204" pitchFamily="34" charset="0"/>
              </a:rPr>
              <a:t>9</a:t>
            </a:r>
            <a:r>
              <a:rPr kumimoji="1" lang="zh-CN" altLang="en-US" sz="2400" b="1">
                <a:solidFill>
                  <a:schemeClr val="accent1">
                    <a:lumMod val="75000"/>
                  </a:schemeClr>
                </a:solidFill>
                <a:uFillTx/>
                <a:latin typeface="黑体" panose="02010609060101010101" charset="-122"/>
                <a:ea typeface="黑体" panose="02010609060101010101" charset="-122"/>
                <a:cs typeface="黑体" panose="02010609060101010101" charset="-122"/>
                <a:sym typeface="Arial" panose="020B0604020202020204" pitchFamily="34" charset="0"/>
              </a:rPr>
              <a:t>世纪之后</a:t>
            </a:r>
          </a:p>
        </p:txBody>
      </p:sp>
      <p:sp>
        <p:nvSpPr>
          <p:cNvPr id="67" name="文本框 66"/>
          <p:cNvSpPr txBox="1"/>
          <p:nvPr>
            <p:custDataLst>
              <p:tags r:id="rId7"/>
            </p:custDataLst>
          </p:nvPr>
        </p:nvSpPr>
        <p:spPr>
          <a:xfrm>
            <a:off x="7253584" y="1731982"/>
            <a:ext cx="2310400" cy="426313"/>
          </a:xfrm>
          <a:prstGeom prst="rect">
            <a:avLst/>
          </a:prstGeom>
          <a:noFill/>
        </p:spPr>
        <p:txBody>
          <a:bodyPr wrap="square" rtlCol="0"/>
          <a:lstStyle/>
          <a:p>
            <a:pPr lvl="0" defTabSz="457200">
              <a:lnSpc>
                <a:spcPct val="120000"/>
              </a:lnSpc>
              <a:defRPr/>
            </a:pPr>
            <a:r>
              <a:rPr kumimoji="1" lang="en-US" altLang="zh-CN" sz="2400" b="1">
                <a:solidFill>
                  <a:schemeClr val="accent1">
                    <a:lumMod val="75000"/>
                  </a:schemeClr>
                </a:solidFill>
                <a:uFillTx/>
                <a:latin typeface="黑体" panose="02010609060101010101" charset="-122"/>
                <a:ea typeface="黑体" panose="02010609060101010101" charset="-122"/>
                <a:cs typeface="黑体" panose="02010609060101010101" charset="-122"/>
                <a:sym typeface="Arial" panose="020B0604020202020204" pitchFamily="34" charset="0"/>
              </a:rPr>
              <a:t>13</a:t>
            </a:r>
            <a:r>
              <a:rPr kumimoji="1" lang="zh-CN" altLang="en-US" sz="2400" b="1">
                <a:solidFill>
                  <a:schemeClr val="accent1">
                    <a:lumMod val="75000"/>
                  </a:schemeClr>
                </a:solidFill>
                <a:uFillTx/>
                <a:latin typeface="黑体" panose="02010609060101010101" charset="-122"/>
                <a:ea typeface="黑体" panose="02010609060101010101" charset="-122"/>
                <a:cs typeface="黑体" panose="02010609060101010101" charset="-122"/>
                <a:sym typeface="Arial" panose="020B0604020202020204" pitchFamily="34" charset="0"/>
              </a:rPr>
              <a:t>世纪</a:t>
            </a:r>
            <a:r>
              <a:rPr kumimoji="1" lang="zh-CN" sz="2400" b="1">
                <a:solidFill>
                  <a:schemeClr val="accent1">
                    <a:lumMod val="75000"/>
                  </a:schemeClr>
                </a:solidFill>
                <a:uFillTx/>
                <a:latin typeface="黑体" panose="02010609060101010101" charset="-122"/>
                <a:ea typeface="黑体" panose="02010609060101010101" charset="-122"/>
                <a:cs typeface="黑体" panose="02010609060101010101" charset="-122"/>
                <a:sym typeface="Arial" panose="020B0604020202020204" pitchFamily="34" charset="0"/>
              </a:rPr>
              <a:t>初</a:t>
            </a:r>
          </a:p>
        </p:txBody>
      </p:sp>
      <p:sp>
        <p:nvSpPr>
          <p:cNvPr id="68" name="文本框 67"/>
          <p:cNvSpPr txBox="1"/>
          <p:nvPr>
            <p:custDataLst>
              <p:tags r:id="rId8"/>
            </p:custDataLst>
          </p:nvPr>
        </p:nvSpPr>
        <p:spPr>
          <a:xfrm>
            <a:off x="7426960" y="2351407"/>
            <a:ext cx="1963420" cy="1939290"/>
          </a:xfrm>
          <a:prstGeom prst="rect">
            <a:avLst/>
          </a:prstGeom>
          <a:noFill/>
        </p:spPr>
        <p:txBody>
          <a:bodyPr wrap="square" tIns="0" rtlCol="0">
            <a:noAutofit/>
          </a:bodyPr>
          <a:lstStyle/>
          <a:p>
            <a:pPr lvl="0" algn="just" defTabSz="457200">
              <a:lnSpc>
                <a:spcPct val="110000"/>
              </a:lnSpc>
              <a:buClrTx/>
              <a:buSzTx/>
              <a:buFontTx/>
              <a:defRPr/>
            </a:pPr>
            <a:r>
              <a:rPr kumimoji="1" lang="zh-CN" altLang="en-US" sz="2000" b="1" spc="150">
                <a:latin typeface="楷体" panose="02010609060101010101" pitchFamily="49" charset="-122"/>
                <a:ea typeface="楷体" panose="02010609060101010101" pitchFamily="49" charset="-122"/>
                <a:cs typeface="微软雅黑" panose="020B0503020204020204" pitchFamily="34" charset="-122"/>
                <a:sym typeface="+mn-ea"/>
              </a:rPr>
              <a:t>西欧封建主组建十字军东征，占领了君士坦丁堡和拜占庭的大部分领土。</a:t>
            </a:r>
          </a:p>
        </p:txBody>
      </p:sp>
      <p:sp>
        <p:nvSpPr>
          <p:cNvPr id="56" name="文本框 55"/>
          <p:cNvSpPr txBox="1"/>
          <p:nvPr>
            <p:custDataLst>
              <p:tags r:id="rId9"/>
            </p:custDataLst>
          </p:nvPr>
        </p:nvSpPr>
        <p:spPr>
          <a:xfrm>
            <a:off x="9253855" y="1459232"/>
            <a:ext cx="2128520" cy="426085"/>
          </a:xfrm>
          <a:prstGeom prst="rect">
            <a:avLst/>
          </a:prstGeom>
          <a:noFill/>
        </p:spPr>
        <p:txBody>
          <a:bodyPr wrap="square" lIns="90000" rtlCol="0">
            <a:noAutofit/>
          </a:bodyPr>
          <a:lstStyle>
            <a:defPPr>
              <a:defRPr lang="en-US"/>
            </a:defPPr>
            <a:lvl1pPr>
              <a:lnSpc>
                <a:spcPct val="120000"/>
              </a:lnSpc>
              <a:defRPr kumimoji="1" b="1">
                <a:solidFill>
                  <a:srgbClr val="2196F3"/>
                </a:solidFill>
                <a:latin typeface="微软雅黑" panose="020B0503020204020204" pitchFamily="34" charset="-122"/>
              </a:defRPr>
            </a:lvl1pPr>
          </a:lstStyle>
          <a:p>
            <a:pPr lvl="0" defTabSz="457200">
              <a:defRPr/>
            </a:pPr>
            <a:r>
              <a:rPr lang="en-US" altLang="zh-CN" sz="2400">
                <a:solidFill>
                  <a:schemeClr val="accent1">
                    <a:lumMod val="75000"/>
                  </a:schemeClr>
                </a:solidFill>
                <a:uFillTx/>
                <a:latin typeface="黑体" panose="02010609060101010101" charset="-122"/>
                <a:ea typeface="黑体" panose="02010609060101010101" charset="-122"/>
                <a:cs typeface="黑体" panose="02010609060101010101" charset="-122"/>
                <a:sym typeface="Arial" panose="020B0604020202020204" pitchFamily="34" charset="0"/>
              </a:rPr>
              <a:t>1453</a:t>
            </a:r>
            <a:r>
              <a:rPr lang="zh-CN" altLang="en-US" sz="2400">
                <a:solidFill>
                  <a:schemeClr val="accent1">
                    <a:lumMod val="75000"/>
                  </a:schemeClr>
                </a:solidFill>
                <a:uFillTx/>
                <a:latin typeface="黑体" panose="02010609060101010101" charset="-122"/>
                <a:ea typeface="黑体" panose="02010609060101010101" charset="-122"/>
                <a:cs typeface="黑体" panose="02010609060101010101" charset="-122"/>
                <a:sym typeface="Arial" panose="020B0604020202020204" pitchFamily="34" charset="0"/>
              </a:rPr>
              <a:t>年</a:t>
            </a:r>
          </a:p>
        </p:txBody>
      </p:sp>
      <p:sp>
        <p:nvSpPr>
          <p:cNvPr id="51" name="文本框 50"/>
          <p:cNvSpPr txBox="1"/>
          <p:nvPr>
            <p:custDataLst>
              <p:tags r:id="rId10"/>
            </p:custDataLst>
          </p:nvPr>
        </p:nvSpPr>
        <p:spPr>
          <a:xfrm>
            <a:off x="9460230" y="2016762"/>
            <a:ext cx="2186940" cy="2513965"/>
          </a:xfrm>
          <a:prstGeom prst="rect">
            <a:avLst/>
          </a:prstGeom>
          <a:noFill/>
        </p:spPr>
        <p:txBody>
          <a:bodyPr wrap="square" tIns="0" rtlCol="0">
            <a:noAutofit/>
          </a:bodyPr>
          <a:lstStyle>
            <a:defPPr>
              <a:defRPr lang="en-US"/>
            </a:defPPr>
            <a:lvl1pPr>
              <a:lnSpc>
                <a:spcPct val="130000"/>
              </a:lnSpc>
              <a:defRPr kumimoji="1" sz="1400">
                <a:solidFill>
                  <a:srgbClr val="222222">
                    <a:lumMod val="75000"/>
                    <a:lumOff val="25000"/>
                  </a:srgbClr>
                </a:solidFill>
                <a:latin typeface="微软雅黑" panose="020B0503020204020204" pitchFamily="34" charset="-122"/>
              </a:defRPr>
            </a:lvl1pPr>
          </a:lstStyle>
          <a:p>
            <a:pPr lvl="0" algn="just" defTabSz="457200">
              <a:lnSpc>
                <a:spcPct val="110000"/>
              </a:lnSpc>
              <a:defRPr/>
            </a:pPr>
            <a:r>
              <a:rPr lang="zh-CN" altLang="en-US" sz="2000" b="1" spc="150">
                <a:solidFill>
                  <a:schemeClr val="tx1"/>
                </a:solidFill>
                <a:latin typeface="楷体" panose="02010609060101010101" pitchFamily="49" charset="-122"/>
                <a:ea typeface="楷体" panose="02010609060101010101" pitchFamily="49" charset="-122"/>
                <a:cs typeface="微软雅黑" panose="020B0503020204020204" pitchFamily="34" charset="-122"/>
                <a:sym typeface="Arial" panose="020B0604020202020204" pitchFamily="34" charset="0"/>
              </a:rPr>
              <a:t>14世纪初，拜占庭帝国受到新崛起的奥斯曼土耳其人的不断进攻。1453年，拜占庭帝国最终灭亡。</a:t>
            </a:r>
          </a:p>
        </p:txBody>
      </p:sp>
      <p:grpSp>
        <p:nvGrpSpPr>
          <p:cNvPr id="4" name="组合 16"/>
          <p:cNvGrpSpPr/>
          <p:nvPr>
            <p:custDataLst>
              <p:tags r:id="rId11"/>
            </p:custDataLst>
          </p:nvPr>
        </p:nvGrpSpPr>
        <p:grpSpPr>
          <a:xfrm>
            <a:off x="720725" y="4290062"/>
            <a:ext cx="2432685" cy="2043319"/>
            <a:chOff x="128012" y="3981337"/>
            <a:chExt cx="2939815" cy="2287325"/>
          </a:xfrm>
        </p:grpSpPr>
        <p:pic>
          <p:nvPicPr>
            <p:cNvPr id="11" name="图片 10"/>
            <p:cNvPicPr>
              <a:picLocks noChangeAspect="1"/>
            </p:cNvPicPr>
            <p:nvPr>
              <p:custDataLst>
                <p:tags r:id="rId31"/>
              </p:custDataLst>
            </p:nvPr>
          </p:nvPicPr>
          <p:blipFill>
            <a:blip r:embed="rId35"/>
            <a:stretch>
              <a:fillRect/>
            </a:stretch>
          </p:blipFill>
          <p:spPr>
            <a:xfrm>
              <a:off x="128012" y="3981337"/>
              <a:ext cx="2939815" cy="1915757"/>
            </a:xfrm>
            <a:prstGeom prst="rect">
              <a:avLst/>
            </a:prstGeom>
            <a:ln w="12700" cmpd="sng">
              <a:solidFill>
                <a:schemeClr val="tx1"/>
              </a:solidFill>
              <a:prstDash val="solid"/>
            </a:ln>
          </p:spPr>
        </p:pic>
        <p:sp>
          <p:nvSpPr>
            <p:cNvPr id="21" name="矩形 20"/>
            <p:cNvSpPr/>
            <p:nvPr>
              <p:custDataLst>
                <p:tags r:id="rId32"/>
              </p:custDataLst>
            </p:nvPr>
          </p:nvSpPr>
          <p:spPr>
            <a:xfrm>
              <a:off x="830679" y="5856381"/>
              <a:ext cx="1647486" cy="412281"/>
            </a:xfrm>
            <a:prstGeom prst="rect">
              <a:avLst/>
            </a:prstGeom>
            <a:ln w="12700" cmpd="sng">
              <a:noFill/>
              <a:prstDash val="solid"/>
            </a:ln>
          </p:spPr>
          <p:txBody>
            <a:bodyPr wrap="square">
              <a:spAutoFit/>
            </a:bodyPr>
            <a:lstStyle/>
            <a:p>
              <a:pPr algn="just"/>
              <a:r>
                <a:rPr lang="en-US" altLang="zh-CN" b="1" kern="100">
                  <a:latin typeface="微软雅黑" panose="020B0503020204020204" pitchFamily="34" charset="-122"/>
                  <a:ea typeface="微软雅黑" panose="020B0503020204020204" pitchFamily="34" charset="-122"/>
                  <a:cs typeface="Times New Roman" panose="02020603050405020304" pitchFamily="18" charset="0"/>
                </a:rPr>
                <a:t>1205</a:t>
              </a:r>
              <a:r>
                <a:rPr lang="zh-CN" altLang="en-US" b="1" kern="100">
                  <a:latin typeface="微软雅黑" panose="020B0503020204020204" pitchFamily="34" charset="-122"/>
                  <a:ea typeface="微软雅黑" panose="020B0503020204020204" pitchFamily="34" charset="-122"/>
                  <a:cs typeface="Times New Roman" panose="02020603050405020304" pitchFamily="18" charset="0"/>
                </a:rPr>
                <a:t>年</a:t>
              </a:r>
            </a:p>
          </p:txBody>
        </p:sp>
      </p:grpSp>
      <p:grpSp>
        <p:nvGrpSpPr>
          <p:cNvPr id="6" name="组合 12"/>
          <p:cNvGrpSpPr/>
          <p:nvPr>
            <p:custDataLst>
              <p:tags r:id="rId12"/>
            </p:custDataLst>
          </p:nvPr>
        </p:nvGrpSpPr>
        <p:grpSpPr>
          <a:xfrm>
            <a:off x="3409315" y="4290062"/>
            <a:ext cx="2529840" cy="2030472"/>
            <a:chOff x="3088941" y="3974520"/>
            <a:chExt cx="2926652" cy="2274989"/>
          </a:xfrm>
        </p:grpSpPr>
        <p:pic>
          <p:nvPicPr>
            <p:cNvPr id="15" name="图片 14"/>
            <p:cNvPicPr>
              <a:picLocks noChangeAspect="1"/>
            </p:cNvPicPr>
            <p:nvPr>
              <p:custDataLst>
                <p:tags r:id="rId29"/>
              </p:custDataLst>
            </p:nvPr>
          </p:nvPicPr>
          <p:blipFill>
            <a:blip r:embed="rId36"/>
            <a:stretch>
              <a:fillRect/>
            </a:stretch>
          </p:blipFill>
          <p:spPr>
            <a:xfrm>
              <a:off x="3088941" y="3974520"/>
              <a:ext cx="2926652" cy="1930278"/>
            </a:xfrm>
            <a:prstGeom prst="rect">
              <a:avLst/>
            </a:prstGeom>
            <a:ln w="12700" cmpd="sng">
              <a:solidFill>
                <a:schemeClr val="tx1"/>
              </a:solidFill>
              <a:prstDash val="solid"/>
            </a:ln>
          </p:spPr>
        </p:pic>
        <p:sp>
          <p:nvSpPr>
            <p:cNvPr id="9" name="矩形 8"/>
            <p:cNvSpPr/>
            <p:nvPr>
              <p:custDataLst>
                <p:tags r:id="rId30"/>
              </p:custDataLst>
            </p:nvPr>
          </p:nvSpPr>
          <p:spPr>
            <a:xfrm>
              <a:off x="3859856" y="5836857"/>
              <a:ext cx="1756168" cy="412652"/>
            </a:xfrm>
            <a:prstGeom prst="rect">
              <a:avLst/>
            </a:prstGeom>
            <a:ln w="12700" cmpd="sng">
              <a:noFill/>
              <a:prstDash val="solid"/>
            </a:ln>
          </p:spPr>
          <p:txBody>
            <a:bodyPr wrap="square">
              <a:spAutoFit/>
            </a:bodyPr>
            <a:lstStyle/>
            <a:p>
              <a:pPr algn="just"/>
              <a:r>
                <a:rPr lang="en-US" altLang="zh-CN" b="1" kern="100">
                  <a:latin typeface="微软雅黑" panose="020B0503020204020204" pitchFamily="34" charset="-122"/>
                  <a:ea typeface="微软雅黑" panose="020B0503020204020204" pitchFamily="34" charset="-122"/>
                  <a:cs typeface="Times New Roman" panose="02020603050405020304" pitchFamily="18" charset="0"/>
                </a:rPr>
                <a:t>1265</a:t>
              </a:r>
              <a:r>
                <a:rPr lang="zh-CN" altLang="en-US" b="1" kern="100">
                  <a:latin typeface="微软雅黑" panose="020B0503020204020204" pitchFamily="34" charset="-122"/>
                  <a:ea typeface="微软雅黑" panose="020B0503020204020204" pitchFamily="34" charset="-122"/>
                  <a:cs typeface="Times New Roman" panose="02020603050405020304" pitchFamily="18" charset="0"/>
                </a:rPr>
                <a:t>年</a:t>
              </a:r>
            </a:p>
          </p:txBody>
        </p:sp>
      </p:grpSp>
      <p:grpSp>
        <p:nvGrpSpPr>
          <p:cNvPr id="7" name="组合 9"/>
          <p:cNvGrpSpPr/>
          <p:nvPr>
            <p:custDataLst>
              <p:tags r:id="rId13"/>
            </p:custDataLst>
          </p:nvPr>
        </p:nvGrpSpPr>
        <p:grpSpPr>
          <a:xfrm>
            <a:off x="6194425" y="4290062"/>
            <a:ext cx="2552065" cy="2046539"/>
            <a:chOff x="6052346" y="3984951"/>
            <a:chExt cx="3135208" cy="2378223"/>
          </a:xfrm>
        </p:grpSpPr>
        <p:pic>
          <p:nvPicPr>
            <p:cNvPr id="12" name="图片 11"/>
            <p:cNvPicPr>
              <a:picLocks noChangeAspect="1"/>
            </p:cNvPicPr>
            <p:nvPr>
              <p:custDataLst>
                <p:tags r:id="rId27"/>
              </p:custDataLst>
            </p:nvPr>
          </p:nvPicPr>
          <p:blipFill>
            <a:blip r:embed="rId37"/>
            <a:stretch>
              <a:fillRect/>
            </a:stretch>
          </p:blipFill>
          <p:spPr>
            <a:xfrm>
              <a:off x="6052346" y="3984951"/>
              <a:ext cx="3135208" cy="2001834"/>
            </a:xfrm>
            <a:prstGeom prst="rect">
              <a:avLst/>
            </a:prstGeom>
            <a:ln w="12700" cmpd="sng">
              <a:solidFill>
                <a:schemeClr val="tx1"/>
              </a:solidFill>
              <a:prstDash val="solid"/>
            </a:ln>
          </p:spPr>
        </p:pic>
        <p:sp>
          <p:nvSpPr>
            <p:cNvPr id="16" name="矩形 15"/>
            <p:cNvSpPr/>
            <p:nvPr>
              <p:custDataLst>
                <p:tags r:id="rId28"/>
              </p:custDataLst>
            </p:nvPr>
          </p:nvSpPr>
          <p:spPr>
            <a:xfrm>
              <a:off x="6886314" y="5935183"/>
              <a:ext cx="1680281" cy="427991"/>
            </a:xfrm>
            <a:prstGeom prst="rect">
              <a:avLst/>
            </a:prstGeom>
            <a:ln w="12700" cmpd="sng">
              <a:noFill/>
              <a:prstDash val="solid"/>
            </a:ln>
          </p:spPr>
          <p:txBody>
            <a:bodyPr wrap="square">
              <a:spAutoFit/>
            </a:bodyPr>
            <a:lstStyle/>
            <a:p>
              <a:pPr lvl="0" algn="just">
                <a:buClrTx/>
                <a:buSzTx/>
                <a:buFontTx/>
              </a:pPr>
              <a:r>
                <a:rPr lang="en-US" altLang="zh-CN" b="1" kern="100">
                  <a:latin typeface="微软雅黑" panose="020B0503020204020204" pitchFamily="34" charset="-122"/>
                  <a:ea typeface="微软雅黑" panose="020B0503020204020204" pitchFamily="34" charset="-122"/>
                  <a:cs typeface="Times New Roman" panose="02020603050405020304" pitchFamily="18" charset="0"/>
                  <a:sym typeface="+mn-ea"/>
                </a:rPr>
                <a:t>1355年</a:t>
              </a:r>
            </a:p>
          </p:txBody>
        </p:sp>
      </p:grpSp>
      <p:grpSp>
        <p:nvGrpSpPr>
          <p:cNvPr id="10" name="组合 18"/>
          <p:cNvGrpSpPr/>
          <p:nvPr>
            <p:custDataLst>
              <p:tags r:id="rId14"/>
            </p:custDataLst>
          </p:nvPr>
        </p:nvGrpSpPr>
        <p:grpSpPr>
          <a:xfrm>
            <a:off x="8985250" y="4290697"/>
            <a:ext cx="2535555" cy="2042804"/>
            <a:chOff x="8902468" y="4023042"/>
            <a:chExt cx="3178163" cy="2414214"/>
          </a:xfrm>
        </p:grpSpPr>
        <p:pic>
          <p:nvPicPr>
            <p:cNvPr id="18" name="图片 17"/>
            <p:cNvPicPr>
              <a:picLocks noChangeAspect="1"/>
            </p:cNvPicPr>
            <p:nvPr>
              <p:custDataLst>
                <p:tags r:id="rId25"/>
              </p:custDataLst>
            </p:nvPr>
          </p:nvPicPr>
          <p:blipFill>
            <a:blip r:embed="rId38"/>
            <a:stretch>
              <a:fillRect/>
            </a:stretch>
          </p:blipFill>
          <p:spPr>
            <a:xfrm>
              <a:off x="8902468" y="4023042"/>
              <a:ext cx="3178163" cy="2036244"/>
            </a:xfrm>
            <a:prstGeom prst="rect">
              <a:avLst/>
            </a:prstGeom>
            <a:ln w="12700" cmpd="sng">
              <a:solidFill>
                <a:schemeClr val="tx1"/>
              </a:solidFill>
              <a:prstDash val="solid"/>
            </a:ln>
          </p:spPr>
        </p:pic>
        <p:sp>
          <p:nvSpPr>
            <p:cNvPr id="22" name="矩形 21"/>
            <p:cNvSpPr/>
            <p:nvPr>
              <p:custDataLst>
                <p:tags r:id="rId26"/>
              </p:custDataLst>
            </p:nvPr>
          </p:nvSpPr>
          <p:spPr>
            <a:xfrm>
              <a:off x="9805000" y="6001994"/>
              <a:ext cx="1584982" cy="435262"/>
            </a:xfrm>
            <a:prstGeom prst="rect">
              <a:avLst/>
            </a:prstGeom>
            <a:ln w="12700" cmpd="sng">
              <a:noFill/>
              <a:prstDash val="solid"/>
            </a:ln>
          </p:spPr>
          <p:txBody>
            <a:bodyPr wrap="square">
              <a:spAutoFit/>
            </a:bodyPr>
            <a:lstStyle/>
            <a:p>
              <a:pPr lvl="0" algn="just">
                <a:buClrTx/>
                <a:buSzTx/>
                <a:buFontTx/>
              </a:pPr>
              <a:r>
                <a:rPr lang="en-US" altLang="zh-CN" b="1" kern="100">
                  <a:latin typeface="微软雅黑" panose="020B0503020204020204" pitchFamily="34" charset="-122"/>
                  <a:ea typeface="微软雅黑" panose="020B0503020204020204" pitchFamily="34" charset="-122"/>
                  <a:cs typeface="Times New Roman" panose="02020603050405020304" pitchFamily="18" charset="0"/>
                  <a:sym typeface="+mn-ea"/>
                </a:rPr>
                <a:t>1444年</a:t>
              </a:r>
            </a:p>
          </p:txBody>
        </p:sp>
      </p:grpSp>
      <p:sp>
        <p:nvSpPr>
          <p:cNvPr id="24" name="文本框 23"/>
          <p:cNvSpPr txBox="1"/>
          <p:nvPr>
            <p:custDataLst>
              <p:tags r:id="rId15"/>
            </p:custDataLst>
          </p:nvPr>
        </p:nvSpPr>
        <p:spPr>
          <a:xfrm>
            <a:off x="664392" y="1366973"/>
            <a:ext cx="1972310" cy="521970"/>
          </a:xfrm>
          <a:prstGeom prst="rect">
            <a:avLst/>
          </a:prstGeom>
          <a:noFill/>
        </p:spPr>
        <p:txBody>
          <a:bodyPr wrap="none" rtlCol="0" anchor="t">
            <a:spAutoFit/>
          </a:bodyPr>
          <a:lstStyle/>
          <a:p>
            <a:pPr indent="0" algn="just" fontAlgn="auto">
              <a:lnSpc>
                <a:spcPct val="100000"/>
              </a:lnSpc>
              <a:spcBef>
                <a:spcPct val="0"/>
              </a:spcBef>
              <a:spcAft>
                <a:spcPct val="0"/>
              </a:spcAft>
            </a:pPr>
            <a:r>
              <a:rPr lang="en-US" altLang="zh-CN" sz="2800" b="1">
                <a:latin typeface="黑体" panose="02010609060101010101" charset="-122"/>
                <a:ea typeface="黑体" panose="02010609060101010101" charset="-122"/>
                <a:cs typeface="黑体" panose="02010609060101010101" charset="-122"/>
                <a:sym typeface="+mn-ea"/>
              </a:rPr>
              <a:t>3.</a:t>
            </a:r>
            <a:r>
              <a:rPr lang="zh-CN" sz="2800" b="1">
                <a:latin typeface="黑体" panose="02010609060101010101" charset="-122"/>
                <a:ea typeface="黑体" panose="02010609060101010101" charset="-122"/>
                <a:cs typeface="黑体" panose="02010609060101010101" charset="-122"/>
                <a:sym typeface="+mn-ea"/>
              </a:rPr>
              <a:t>帝国衰亡</a:t>
            </a:r>
            <a:endParaRPr lang="zh-CN" altLang="en-US" sz="2800"/>
          </a:p>
        </p:txBody>
      </p:sp>
      <p:sp>
        <p:nvSpPr>
          <p:cNvPr id="2" name="右箭头 1"/>
          <p:cNvSpPr/>
          <p:nvPr>
            <p:custDataLst>
              <p:tags r:id="rId16"/>
            </p:custDataLst>
          </p:nvPr>
        </p:nvSpPr>
        <p:spPr>
          <a:xfrm>
            <a:off x="261257" y="3896362"/>
            <a:ext cx="11611429" cy="393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上箭头 7"/>
          <p:cNvSpPr/>
          <p:nvPr>
            <p:custDataLst>
              <p:tags r:id="rId17"/>
            </p:custDataLst>
          </p:nvPr>
        </p:nvSpPr>
        <p:spPr>
          <a:xfrm>
            <a:off x="617855" y="2900047"/>
            <a:ext cx="76200" cy="109283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箭头 25"/>
          <p:cNvSpPr/>
          <p:nvPr>
            <p:custDataLst>
              <p:tags r:id="rId18"/>
            </p:custDataLst>
          </p:nvPr>
        </p:nvSpPr>
        <p:spPr>
          <a:xfrm>
            <a:off x="2839085" y="2219327"/>
            <a:ext cx="76200" cy="177355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上箭头 26"/>
          <p:cNvSpPr/>
          <p:nvPr>
            <p:custDataLst>
              <p:tags r:id="rId19"/>
            </p:custDataLst>
          </p:nvPr>
        </p:nvSpPr>
        <p:spPr>
          <a:xfrm>
            <a:off x="5003165" y="1885317"/>
            <a:ext cx="76200" cy="210756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上箭头 27"/>
          <p:cNvSpPr/>
          <p:nvPr>
            <p:custDataLst>
              <p:tags r:id="rId20"/>
            </p:custDataLst>
          </p:nvPr>
        </p:nvSpPr>
        <p:spPr>
          <a:xfrm>
            <a:off x="7426960" y="2219962"/>
            <a:ext cx="76200" cy="177292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上箭头 28"/>
          <p:cNvSpPr/>
          <p:nvPr>
            <p:custDataLst>
              <p:tags r:id="rId21"/>
            </p:custDataLst>
          </p:nvPr>
        </p:nvSpPr>
        <p:spPr>
          <a:xfrm>
            <a:off x="9390380" y="1964057"/>
            <a:ext cx="76200" cy="202882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标题 34"/>
          <p:cNvSpPr>
            <a:spLocks noGrp="1"/>
          </p:cNvSpPr>
          <p:nvPr>
            <p:ph type="title"/>
            <p:custDataLst>
              <p:tags r:id="rId22"/>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拜占庭帝国与俄罗斯</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36" name="标题 3"/>
          <p:cNvSpPr>
            <a:spLocks noGrp="1"/>
          </p:cNvSpPr>
          <p:nvPr>
            <p:custDataLst>
              <p:tags r:id="rId23"/>
            </p:custDataLst>
          </p:nvPr>
        </p:nvSpPr>
        <p:spPr>
          <a:xfrm>
            <a:off x="319230" y="793840"/>
            <a:ext cx="6289040" cy="5850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3200" b="1">
                <a:latin typeface="+mn-ea"/>
                <a:cs typeface="微软雅黑" panose="020B0503020204020204" pitchFamily="34" charset="-122"/>
                <a:sym typeface="+mn-ea"/>
              </a:rPr>
              <a:t>（一）</a:t>
            </a:r>
            <a:r>
              <a:rPr lang="zh-CN" altLang="en-US" sz="3200" b="1">
                <a:latin typeface="+mn-ea"/>
                <a:cs typeface="微软雅黑" panose="020B0503020204020204" pitchFamily="34" charset="-122"/>
                <a:sym typeface="+mn-ea"/>
              </a:rPr>
              <a:t>拜占庭帝</a:t>
            </a:r>
            <a:r>
              <a:rPr lang="zh-CN" altLang="en-US" sz="3200" b="1" smtClean="0">
                <a:latin typeface="+mn-ea"/>
                <a:cs typeface="微软雅黑" panose="020B0503020204020204" pitchFamily="34" charset="-122"/>
                <a:sym typeface="+mn-ea"/>
              </a:rPr>
              <a:t>国的兴衰</a:t>
            </a:r>
            <a:endParaRPr lang="en-US" altLang="zh-CN" sz="3200" b="1">
              <a:latin typeface="+mn-ea"/>
              <a:cs typeface="微软雅黑" panose="020B0503020204020204" pitchFamily="34" charset="-122"/>
            </a:endParaRPr>
          </a:p>
        </p:txBody>
      </p:sp>
      <p:sp>
        <p:nvSpPr>
          <p:cNvPr id="37" name="灯片编号占位符 2"/>
          <p:cNvSpPr>
            <a:spLocks noGrp="1"/>
          </p:cNvSpPr>
          <p:nvPr>
            <p:ph type="sldNum" sz="quarter" idx="12"/>
            <p:custDataLst>
              <p:tags r:id="rId24"/>
            </p:custDataLst>
          </p:nvPr>
        </p:nvSpPr>
        <p:spPr>
          <a:xfrm>
            <a:off x="11282884" y="6144296"/>
            <a:ext cx="480000" cy="304800"/>
          </a:xfrm>
        </p:spPr>
        <p:txBody>
          <a:bodyPr/>
          <a:lstStyle/>
          <a:p>
            <a:fld id="{565CE74E-AB26-4998-AD42-012C4C1AD076}" type="slidenum">
              <a:rPr lang="zh-CN" altLang="en-US" smtClean="0"/>
              <a:t>30</a:t>
            </a:fld>
            <a:endParaRPr lang="zh-CN" altLang="en-US"/>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2" presetClass="entr" presetSubtype="8" fill="hold" grpId="0" nodeType="clickEffect">
                                  <p:stCondLst>
                                    <p:cond delay="0"/>
                                  </p:stCondLst>
                                  <p:childTnLst>
                                    <p:set>
                                      <p:cBhvr>
                                        <p:cTn id="6" dur="1000"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22" presetClass="entr" presetSubtype="4" fill="hold" grpId="0" nodeType="clickEffect">
                                  <p:stCondLst>
                                    <p:cond delay="0"/>
                                  </p:stCondLst>
                                  <p:childTnLst>
                                    <p:set>
                                      <p:cBhvr>
                                        <p:cTn id="11" dur="1000" fill="hold">
                                          <p:stCondLst>
                                            <p:cond delay="0"/>
                                          </p:stCondLst>
                                        </p:cTn>
                                        <p:tgtEl>
                                          <p:spTgt spid="8"/>
                                        </p:tgtEl>
                                        <p:attrNameLst>
                                          <p:attrName>style.visibility</p:attrName>
                                        </p:attrNameLst>
                                      </p:cBhvr>
                                      <p:to>
                                        <p:strVal val="visible"/>
                                      </p:to>
                                    </p:set>
                                    <p:animEffect transition="in" filter="wipe(down)">
                                      <p:cBhvr>
                                        <p:cTn id="12" dur="1000"/>
                                        <p:tgtEl>
                                          <p:spTgt spid="8"/>
                                        </p:tgtEl>
                                      </p:cBhvr>
                                    </p:animEffect>
                                  </p:childTnLst>
                                </p:cTn>
                              </p:par>
                              <p:par>
                                <p:cTn id="13" presetID="16" presetClass="entr" presetSubtype="21" fill="hold" grpId="0" nodeType="withEffect">
                                  <p:stCondLst>
                                    <p:cond delay="0"/>
                                  </p:stCondLst>
                                  <p:childTnLst>
                                    <p:set>
                                      <p:cBhvr>
                                        <p:cTn id="14" dur="1000" fill="hold">
                                          <p:stCondLst>
                                            <p:cond delay="0"/>
                                          </p:stCondLst>
                                        </p:cTn>
                                        <p:tgtEl>
                                          <p:spTgt spid="54"/>
                                        </p:tgtEl>
                                        <p:attrNameLst>
                                          <p:attrName>style.visibility</p:attrName>
                                        </p:attrNameLst>
                                      </p:cBhvr>
                                      <p:to>
                                        <p:strVal val="visible"/>
                                      </p:to>
                                    </p:set>
                                    <p:animEffect transition="in" filter="barn(inVertical)">
                                      <p:cBhvr>
                                        <p:cTn id="15" dur="1000"/>
                                        <p:tgtEl>
                                          <p:spTgt spid="54"/>
                                        </p:tgtEl>
                                      </p:cBhvr>
                                    </p:animEffect>
                                  </p:childTnLst>
                                </p:cTn>
                              </p:par>
                              <p:par>
                                <p:cTn id="16" presetID="18" presetClass="entr" presetSubtype="12" fill="hold" grpId="0" nodeType="withEffect">
                                  <p:stCondLst>
                                    <p:cond delay="0"/>
                                  </p:stCondLst>
                                  <p:childTnLst>
                                    <p:set>
                                      <p:cBhvr>
                                        <p:cTn id="17" dur="1000" fill="hold">
                                          <p:stCondLst>
                                            <p:cond delay="0"/>
                                          </p:stCondLst>
                                        </p:cTn>
                                        <p:tgtEl>
                                          <p:spTgt spid="53"/>
                                        </p:tgtEl>
                                        <p:attrNameLst>
                                          <p:attrName>style.visibility</p:attrName>
                                        </p:attrNameLst>
                                      </p:cBhvr>
                                      <p:to>
                                        <p:strVal val="visible"/>
                                      </p:to>
                                    </p:set>
                                    <p:animEffect transition="in" filter="strips(downLeft)">
                                      <p:cBhvr>
                                        <p:cTn id="18" dur="1000"/>
                                        <p:tgtEl>
                                          <p:spTgt spid="53"/>
                                        </p:tgtEl>
                                      </p:cBhvr>
                                    </p:animEffect>
                                  </p:childTnLst>
                                </p:cTn>
                              </p:par>
                            </p:childTnLst>
                          </p:cTn>
                        </p:par>
                      </p:childTnLst>
                    </p:cTn>
                  </p:par>
                  <p:par>
                    <p:cTn id="19" fill="hold" nodeType="clickPar">
                      <p:stCondLst>
                        <p:cond delay="indefinite"/>
                      </p:stCondLst>
                      <p:childTnLst>
                        <p:par>
                          <p:cTn id="20" fill="hold" nodeType="afterGroup">
                            <p:stCondLst>
                              <p:cond delay="0"/>
                            </p:stCondLst>
                            <p:childTnLst>
                              <p:par>
                                <p:cTn id="21" presetID="22" presetClass="entr" presetSubtype="4" fill="hold" grpId="0" nodeType="clickEffect">
                                  <p:stCondLst>
                                    <p:cond delay="0"/>
                                  </p:stCondLst>
                                  <p:childTnLst>
                                    <p:set>
                                      <p:cBhvr>
                                        <p:cTn id="22" dur="1000" fill="hold">
                                          <p:stCondLst>
                                            <p:cond delay="0"/>
                                          </p:stCondLst>
                                        </p:cTn>
                                        <p:tgtEl>
                                          <p:spTgt spid="26"/>
                                        </p:tgtEl>
                                        <p:attrNameLst>
                                          <p:attrName>style.visibility</p:attrName>
                                        </p:attrNameLst>
                                      </p:cBhvr>
                                      <p:to>
                                        <p:strVal val="visible"/>
                                      </p:to>
                                    </p:set>
                                    <p:animEffect transition="in" filter="wipe(down)">
                                      <p:cBhvr>
                                        <p:cTn id="23" dur="1000"/>
                                        <p:tgtEl>
                                          <p:spTgt spid="26"/>
                                        </p:tgtEl>
                                      </p:cBhvr>
                                    </p:animEffect>
                                  </p:childTnLst>
                                </p:cTn>
                              </p:par>
                              <p:par>
                                <p:cTn id="24" presetID="16" presetClass="entr" presetSubtype="21" fill="hold" grpId="0" nodeType="withEffect">
                                  <p:stCondLst>
                                    <p:cond delay="0"/>
                                  </p:stCondLst>
                                  <p:childTnLst>
                                    <p:set>
                                      <p:cBhvr>
                                        <p:cTn id="25" dur="1000" fill="hold">
                                          <p:stCondLst>
                                            <p:cond delay="0"/>
                                          </p:stCondLst>
                                        </p:cTn>
                                        <p:tgtEl>
                                          <p:spTgt spid="59"/>
                                        </p:tgtEl>
                                        <p:attrNameLst>
                                          <p:attrName>style.visibility</p:attrName>
                                        </p:attrNameLst>
                                      </p:cBhvr>
                                      <p:to>
                                        <p:strVal val="visible"/>
                                      </p:to>
                                    </p:set>
                                    <p:animEffect transition="in" filter="barn(inVertical)">
                                      <p:cBhvr>
                                        <p:cTn id="26" dur="1000"/>
                                        <p:tgtEl>
                                          <p:spTgt spid="59"/>
                                        </p:tgtEl>
                                      </p:cBhvr>
                                    </p:animEffect>
                                  </p:childTnLst>
                                </p:cTn>
                              </p:par>
                              <p:par>
                                <p:cTn id="27" presetID="18" presetClass="entr" presetSubtype="12" fill="hold" grpId="0" nodeType="withEffect">
                                  <p:stCondLst>
                                    <p:cond delay="0"/>
                                  </p:stCondLst>
                                  <p:childTnLst>
                                    <p:set>
                                      <p:cBhvr>
                                        <p:cTn id="28" dur="1000" fill="hold">
                                          <p:stCondLst>
                                            <p:cond delay="0"/>
                                          </p:stCondLst>
                                        </p:cTn>
                                        <p:tgtEl>
                                          <p:spTgt spid="55"/>
                                        </p:tgtEl>
                                        <p:attrNameLst>
                                          <p:attrName>style.visibility</p:attrName>
                                        </p:attrNameLst>
                                      </p:cBhvr>
                                      <p:to>
                                        <p:strVal val="visible"/>
                                      </p:to>
                                    </p:set>
                                    <p:animEffect transition="in" filter="strips(downLeft)">
                                      <p:cBhvr>
                                        <p:cTn id="29" dur="1000"/>
                                        <p:tgtEl>
                                          <p:spTgt spid="55"/>
                                        </p:tgtEl>
                                      </p:cBhvr>
                                    </p:animEffect>
                                  </p:childTnLst>
                                </p:cTn>
                              </p:par>
                            </p:childTnLst>
                          </p:cTn>
                        </p:par>
                      </p:childTnLst>
                    </p:cTn>
                  </p:par>
                  <p:par>
                    <p:cTn id="30" fill="hold" nodeType="clickPar">
                      <p:stCondLst>
                        <p:cond delay="indefinite"/>
                      </p:stCondLst>
                      <p:childTnLst>
                        <p:par>
                          <p:cTn id="31" fill="hold" nodeType="afterGroup">
                            <p:stCondLst>
                              <p:cond delay="0"/>
                            </p:stCondLst>
                            <p:childTnLst>
                              <p:par>
                                <p:cTn id="32" presetID="22" presetClass="entr" presetSubtype="4" fill="hold" grpId="0" nodeType="clickEffect">
                                  <p:stCondLst>
                                    <p:cond delay="0"/>
                                  </p:stCondLst>
                                  <p:childTnLst>
                                    <p:set>
                                      <p:cBhvr>
                                        <p:cTn id="33" dur="1000" fill="hold">
                                          <p:stCondLst>
                                            <p:cond delay="0"/>
                                          </p:stCondLst>
                                        </p:cTn>
                                        <p:tgtEl>
                                          <p:spTgt spid="27"/>
                                        </p:tgtEl>
                                        <p:attrNameLst>
                                          <p:attrName>style.visibility</p:attrName>
                                        </p:attrNameLst>
                                      </p:cBhvr>
                                      <p:to>
                                        <p:strVal val="visible"/>
                                      </p:to>
                                    </p:set>
                                    <p:animEffect transition="in" filter="wipe(down)">
                                      <p:cBhvr>
                                        <p:cTn id="34" dur="1000"/>
                                        <p:tgtEl>
                                          <p:spTgt spid="27"/>
                                        </p:tgtEl>
                                      </p:cBhvr>
                                    </p:animEffect>
                                  </p:childTnLst>
                                </p:cTn>
                              </p:par>
                              <p:par>
                                <p:cTn id="35" presetID="16" presetClass="entr" presetSubtype="21" fill="hold" grpId="0" nodeType="withEffect">
                                  <p:stCondLst>
                                    <p:cond delay="0"/>
                                  </p:stCondLst>
                                  <p:childTnLst>
                                    <p:set>
                                      <p:cBhvr>
                                        <p:cTn id="36" dur="1000" fill="hold">
                                          <p:stCondLst>
                                            <p:cond delay="0"/>
                                          </p:stCondLst>
                                        </p:cTn>
                                        <p:tgtEl>
                                          <p:spTgt spid="62"/>
                                        </p:tgtEl>
                                        <p:attrNameLst>
                                          <p:attrName>style.visibility</p:attrName>
                                        </p:attrNameLst>
                                      </p:cBhvr>
                                      <p:to>
                                        <p:strVal val="visible"/>
                                      </p:to>
                                    </p:set>
                                    <p:animEffect transition="in" filter="barn(inVertical)">
                                      <p:cBhvr>
                                        <p:cTn id="37" dur="1000"/>
                                        <p:tgtEl>
                                          <p:spTgt spid="62"/>
                                        </p:tgtEl>
                                      </p:cBhvr>
                                    </p:animEffect>
                                  </p:childTnLst>
                                </p:cTn>
                              </p:par>
                              <p:par>
                                <p:cTn id="38" presetID="18" presetClass="entr" presetSubtype="12" fill="hold" grpId="0" nodeType="withEffect">
                                  <p:stCondLst>
                                    <p:cond delay="0"/>
                                  </p:stCondLst>
                                  <p:childTnLst>
                                    <p:set>
                                      <p:cBhvr>
                                        <p:cTn id="39" dur="1000" fill="hold">
                                          <p:stCondLst>
                                            <p:cond delay="0"/>
                                          </p:stCondLst>
                                        </p:cTn>
                                        <p:tgtEl>
                                          <p:spTgt spid="64"/>
                                        </p:tgtEl>
                                        <p:attrNameLst>
                                          <p:attrName>style.visibility</p:attrName>
                                        </p:attrNameLst>
                                      </p:cBhvr>
                                      <p:to>
                                        <p:strVal val="visible"/>
                                      </p:to>
                                    </p:set>
                                    <p:animEffect transition="in" filter="strips(downLeft)">
                                      <p:cBhvr>
                                        <p:cTn id="40" dur="1000"/>
                                        <p:tgtEl>
                                          <p:spTgt spid="64"/>
                                        </p:tgtEl>
                                      </p:cBhvr>
                                    </p:animEffect>
                                  </p:childTnLst>
                                </p:cTn>
                              </p:par>
                            </p:childTnLst>
                          </p:cTn>
                        </p:par>
                      </p:childTnLst>
                    </p:cTn>
                  </p:par>
                  <p:par>
                    <p:cTn id="41" fill="hold" nodeType="clickPar">
                      <p:stCondLst>
                        <p:cond delay="indefinite"/>
                      </p:stCondLst>
                      <p:childTnLst>
                        <p:par>
                          <p:cTn id="42" fill="hold" nodeType="afterGroup">
                            <p:stCondLst>
                              <p:cond delay="0"/>
                            </p:stCondLst>
                            <p:childTnLst>
                              <p:par>
                                <p:cTn id="43" presetID="22" presetClass="entr" presetSubtype="4" fill="hold" grpId="0" nodeType="clickEffect">
                                  <p:stCondLst>
                                    <p:cond delay="0"/>
                                  </p:stCondLst>
                                  <p:childTnLst>
                                    <p:set>
                                      <p:cBhvr>
                                        <p:cTn id="44" dur="1000" fill="hold">
                                          <p:stCondLst>
                                            <p:cond delay="0"/>
                                          </p:stCondLst>
                                        </p:cTn>
                                        <p:tgtEl>
                                          <p:spTgt spid="28"/>
                                        </p:tgtEl>
                                        <p:attrNameLst>
                                          <p:attrName>style.visibility</p:attrName>
                                        </p:attrNameLst>
                                      </p:cBhvr>
                                      <p:to>
                                        <p:strVal val="visible"/>
                                      </p:to>
                                    </p:set>
                                    <p:animEffect transition="in" filter="wipe(down)">
                                      <p:cBhvr>
                                        <p:cTn id="45" dur="1000"/>
                                        <p:tgtEl>
                                          <p:spTgt spid="28"/>
                                        </p:tgtEl>
                                      </p:cBhvr>
                                    </p:animEffect>
                                  </p:childTnLst>
                                </p:cTn>
                              </p:par>
                              <p:par>
                                <p:cTn id="46" presetID="16" presetClass="entr" presetSubtype="21" fill="hold" grpId="0" nodeType="withEffect">
                                  <p:stCondLst>
                                    <p:cond delay="0"/>
                                  </p:stCondLst>
                                  <p:childTnLst>
                                    <p:set>
                                      <p:cBhvr>
                                        <p:cTn id="47" dur="1000" fill="hold">
                                          <p:stCondLst>
                                            <p:cond delay="0"/>
                                          </p:stCondLst>
                                        </p:cTn>
                                        <p:tgtEl>
                                          <p:spTgt spid="67"/>
                                        </p:tgtEl>
                                        <p:attrNameLst>
                                          <p:attrName>style.visibility</p:attrName>
                                        </p:attrNameLst>
                                      </p:cBhvr>
                                      <p:to>
                                        <p:strVal val="visible"/>
                                      </p:to>
                                    </p:set>
                                    <p:animEffect transition="in" filter="barn(inVertical)">
                                      <p:cBhvr>
                                        <p:cTn id="48" dur="1000"/>
                                        <p:tgtEl>
                                          <p:spTgt spid="67"/>
                                        </p:tgtEl>
                                      </p:cBhvr>
                                    </p:animEffect>
                                  </p:childTnLst>
                                </p:cTn>
                              </p:par>
                              <p:par>
                                <p:cTn id="49" presetID="18" presetClass="entr" presetSubtype="12" fill="hold" grpId="0" nodeType="withEffect">
                                  <p:stCondLst>
                                    <p:cond delay="0"/>
                                  </p:stCondLst>
                                  <p:childTnLst>
                                    <p:set>
                                      <p:cBhvr>
                                        <p:cTn id="50" dur="1000" fill="hold">
                                          <p:stCondLst>
                                            <p:cond delay="0"/>
                                          </p:stCondLst>
                                        </p:cTn>
                                        <p:tgtEl>
                                          <p:spTgt spid="68"/>
                                        </p:tgtEl>
                                        <p:attrNameLst>
                                          <p:attrName>style.visibility</p:attrName>
                                        </p:attrNameLst>
                                      </p:cBhvr>
                                      <p:to>
                                        <p:strVal val="visible"/>
                                      </p:to>
                                    </p:set>
                                    <p:animEffect transition="in" filter="strips(downLeft)">
                                      <p:cBhvr>
                                        <p:cTn id="51" dur="1000"/>
                                        <p:tgtEl>
                                          <p:spTgt spid="68"/>
                                        </p:tgtEl>
                                      </p:cBhvr>
                                    </p:animEffect>
                                  </p:childTnLst>
                                </p:cTn>
                              </p:par>
                            </p:childTnLst>
                          </p:cTn>
                        </p:par>
                      </p:childTnLst>
                    </p:cTn>
                  </p:par>
                  <p:par>
                    <p:cTn id="52" fill="hold" nodeType="clickPar">
                      <p:stCondLst>
                        <p:cond delay="indefinite"/>
                      </p:stCondLst>
                      <p:childTnLst>
                        <p:par>
                          <p:cTn id="53" fill="hold" nodeType="afterGroup">
                            <p:stCondLst>
                              <p:cond delay="0"/>
                            </p:stCondLst>
                            <p:childTnLst>
                              <p:par>
                                <p:cTn id="54" presetID="8" presetClass="entr" presetSubtype="16" fill="hold" nodeType="clickEffect">
                                  <p:stCondLst>
                                    <p:cond delay="0"/>
                                  </p:stCondLst>
                                  <p:childTnLst>
                                    <p:set>
                                      <p:cBhvr>
                                        <p:cTn id="55" dur="1000" fill="hold">
                                          <p:stCondLst>
                                            <p:cond delay="0"/>
                                          </p:stCondLst>
                                        </p:cTn>
                                        <p:tgtEl>
                                          <p:spTgt spid="4"/>
                                        </p:tgtEl>
                                        <p:attrNameLst>
                                          <p:attrName>style.visibility</p:attrName>
                                        </p:attrNameLst>
                                      </p:cBhvr>
                                      <p:to>
                                        <p:strVal val="visible"/>
                                      </p:to>
                                    </p:set>
                                    <p:animEffect transition="in" filter="diamond(in)">
                                      <p:cBhvr>
                                        <p:cTn id="56" dur="1000"/>
                                        <p:tgtEl>
                                          <p:spTgt spid="4"/>
                                        </p:tgtEl>
                                      </p:cBhvr>
                                    </p:animEffect>
                                  </p:childTnLst>
                                </p:cTn>
                              </p:par>
                            </p:childTnLst>
                          </p:cTn>
                        </p:par>
                      </p:childTnLst>
                    </p:cTn>
                  </p:par>
                  <p:par>
                    <p:cTn id="57" fill="hold" nodeType="clickPar">
                      <p:stCondLst>
                        <p:cond delay="indefinite"/>
                      </p:stCondLst>
                      <p:childTnLst>
                        <p:par>
                          <p:cTn id="58" fill="hold" nodeType="afterGroup">
                            <p:stCondLst>
                              <p:cond delay="0"/>
                            </p:stCondLst>
                            <p:childTnLst>
                              <p:par>
                                <p:cTn id="59" presetID="21" presetClass="entr" presetSubtype="1" fill="hold" nodeType="clickEffect">
                                  <p:stCondLst>
                                    <p:cond delay="0"/>
                                  </p:stCondLst>
                                  <p:childTnLst>
                                    <p:set>
                                      <p:cBhvr>
                                        <p:cTn id="60" dur="1000" fill="hold">
                                          <p:stCondLst>
                                            <p:cond delay="0"/>
                                          </p:stCondLst>
                                        </p:cTn>
                                        <p:tgtEl>
                                          <p:spTgt spid="6"/>
                                        </p:tgtEl>
                                        <p:attrNameLst>
                                          <p:attrName>style.visibility</p:attrName>
                                        </p:attrNameLst>
                                      </p:cBhvr>
                                      <p:to>
                                        <p:strVal val="visible"/>
                                      </p:to>
                                    </p:set>
                                    <p:animEffect transition="in" filter="wheel(1)">
                                      <p:cBhvr>
                                        <p:cTn id="61" dur="1000"/>
                                        <p:tgtEl>
                                          <p:spTgt spid="6"/>
                                        </p:tgtEl>
                                      </p:cBhvr>
                                    </p:animEffect>
                                  </p:childTnLst>
                                </p:cTn>
                              </p:par>
                            </p:childTnLst>
                          </p:cTn>
                        </p:par>
                      </p:childTnLst>
                    </p:cTn>
                  </p:par>
                  <p:par>
                    <p:cTn id="62" fill="hold" nodeType="clickPar">
                      <p:stCondLst>
                        <p:cond delay="indefinite"/>
                      </p:stCondLst>
                      <p:childTnLst>
                        <p:par>
                          <p:cTn id="63" fill="hold" nodeType="afterGroup">
                            <p:stCondLst>
                              <p:cond delay="0"/>
                            </p:stCondLst>
                            <p:childTnLst>
                              <p:par>
                                <p:cTn id="64" presetID="4" presetClass="entr" presetSubtype="16" fill="hold" nodeType="clickEffect">
                                  <p:stCondLst>
                                    <p:cond delay="0"/>
                                  </p:stCondLst>
                                  <p:childTnLst>
                                    <p:set>
                                      <p:cBhvr>
                                        <p:cTn id="65" dur="1000" fill="hold">
                                          <p:stCondLst>
                                            <p:cond delay="0"/>
                                          </p:stCondLst>
                                        </p:cTn>
                                        <p:tgtEl>
                                          <p:spTgt spid="7"/>
                                        </p:tgtEl>
                                        <p:attrNameLst>
                                          <p:attrName>style.visibility</p:attrName>
                                        </p:attrNameLst>
                                      </p:cBhvr>
                                      <p:to>
                                        <p:strVal val="visible"/>
                                      </p:to>
                                    </p:set>
                                    <p:animEffect transition="in" filter="box(in)">
                                      <p:cBhvr>
                                        <p:cTn id="66" dur="1000"/>
                                        <p:tgtEl>
                                          <p:spTgt spid="7"/>
                                        </p:tgtEl>
                                      </p:cBhvr>
                                    </p:animEffect>
                                  </p:childTnLst>
                                </p:cTn>
                              </p:par>
                            </p:childTnLst>
                          </p:cTn>
                        </p:par>
                      </p:childTnLst>
                    </p:cTn>
                  </p:par>
                  <p:par>
                    <p:cTn id="67" fill="hold" nodeType="clickPar">
                      <p:stCondLst>
                        <p:cond delay="indefinite"/>
                      </p:stCondLst>
                      <p:childTnLst>
                        <p:par>
                          <p:cTn id="68" fill="hold" nodeType="afterGroup">
                            <p:stCondLst>
                              <p:cond delay="0"/>
                            </p:stCondLst>
                            <p:childTnLst>
                              <p:par>
                                <p:cTn id="69" presetID="13" presetClass="entr" presetSubtype="32" fill="hold" nodeType="clickEffect">
                                  <p:stCondLst>
                                    <p:cond delay="0"/>
                                  </p:stCondLst>
                                  <p:childTnLst>
                                    <p:set>
                                      <p:cBhvr>
                                        <p:cTn id="70" dur="1000" fill="hold">
                                          <p:stCondLst>
                                            <p:cond delay="0"/>
                                          </p:stCondLst>
                                        </p:cTn>
                                        <p:tgtEl>
                                          <p:spTgt spid="10"/>
                                        </p:tgtEl>
                                        <p:attrNameLst>
                                          <p:attrName>style.visibility</p:attrName>
                                        </p:attrNameLst>
                                      </p:cBhvr>
                                      <p:to>
                                        <p:strVal val="visible"/>
                                      </p:to>
                                    </p:set>
                                    <p:animEffect transition="in" filter="plus(out)">
                                      <p:cBhvr>
                                        <p:cTn id="71" dur="1000"/>
                                        <p:tgtEl>
                                          <p:spTgt spid="10"/>
                                        </p:tgtEl>
                                      </p:cBhvr>
                                    </p:animEffect>
                                  </p:childTnLst>
                                </p:cTn>
                              </p:par>
                            </p:childTnLst>
                          </p:cTn>
                        </p:par>
                      </p:childTnLst>
                    </p:cTn>
                  </p:par>
                  <p:par>
                    <p:cTn id="72" fill="hold" nodeType="clickPar">
                      <p:stCondLst>
                        <p:cond delay="indefinite"/>
                      </p:stCondLst>
                      <p:childTnLst>
                        <p:par>
                          <p:cTn id="73" fill="hold" nodeType="afterGroup">
                            <p:stCondLst>
                              <p:cond delay="0"/>
                            </p:stCondLst>
                            <p:childTnLst>
                              <p:par>
                                <p:cTn id="74" presetID="22" presetClass="entr" presetSubtype="4" fill="hold" grpId="0" nodeType="clickEffect">
                                  <p:stCondLst>
                                    <p:cond delay="0"/>
                                  </p:stCondLst>
                                  <p:childTnLst>
                                    <p:set>
                                      <p:cBhvr>
                                        <p:cTn id="75" dur="1000" fill="hold">
                                          <p:stCondLst>
                                            <p:cond delay="0"/>
                                          </p:stCondLst>
                                        </p:cTn>
                                        <p:tgtEl>
                                          <p:spTgt spid="29"/>
                                        </p:tgtEl>
                                        <p:attrNameLst>
                                          <p:attrName>style.visibility</p:attrName>
                                        </p:attrNameLst>
                                      </p:cBhvr>
                                      <p:to>
                                        <p:strVal val="visible"/>
                                      </p:to>
                                    </p:set>
                                    <p:animEffect transition="in" filter="wipe(down)">
                                      <p:cBhvr>
                                        <p:cTn id="76" dur="1000"/>
                                        <p:tgtEl>
                                          <p:spTgt spid="29"/>
                                        </p:tgtEl>
                                      </p:cBhvr>
                                    </p:animEffect>
                                  </p:childTnLst>
                                </p:cTn>
                              </p:par>
                              <p:par>
                                <p:cTn id="77" presetID="16" presetClass="entr" presetSubtype="21" fill="hold" grpId="0" nodeType="withEffect">
                                  <p:stCondLst>
                                    <p:cond delay="0"/>
                                  </p:stCondLst>
                                  <p:childTnLst>
                                    <p:set>
                                      <p:cBhvr>
                                        <p:cTn id="78" dur="1000" fill="hold">
                                          <p:stCondLst>
                                            <p:cond delay="0"/>
                                          </p:stCondLst>
                                        </p:cTn>
                                        <p:tgtEl>
                                          <p:spTgt spid="56"/>
                                        </p:tgtEl>
                                        <p:attrNameLst>
                                          <p:attrName>style.visibility</p:attrName>
                                        </p:attrNameLst>
                                      </p:cBhvr>
                                      <p:to>
                                        <p:strVal val="visible"/>
                                      </p:to>
                                    </p:set>
                                    <p:animEffect transition="in" filter="barn(inVertical)">
                                      <p:cBhvr>
                                        <p:cTn id="79" dur="1000"/>
                                        <p:tgtEl>
                                          <p:spTgt spid="56"/>
                                        </p:tgtEl>
                                      </p:cBhvr>
                                    </p:animEffect>
                                  </p:childTnLst>
                                </p:cTn>
                              </p:par>
                              <p:par>
                                <p:cTn id="80" presetID="18" presetClass="entr" presetSubtype="12" fill="hold" grpId="0" nodeType="withEffect">
                                  <p:stCondLst>
                                    <p:cond delay="0"/>
                                  </p:stCondLst>
                                  <p:childTnLst>
                                    <p:set>
                                      <p:cBhvr>
                                        <p:cTn id="81" dur="1000" fill="hold">
                                          <p:stCondLst>
                                            <p:cond delay="0"/>
                                          </p:stCondLst>
                                        </p:cTn>
                                        <p:tgtEl>
                                          <p:spTgt spid="51"/>
                                        </p:tgtEl>
                                        <p:attrNameLst>
                                          <p:attrName>style.visibility</p:attrName>
                                        </p:attrNameLst>
                                      </p:cBhvr>
                                      <p:to>
                                        <p:strVal val="visible"/>
                                      </p:to>
                                    </p:set>
                                    <p:animEffect transition="in" filter="strips(downLeft)">
                                      <p:cBhvr>
                                        <p:cTn id="82" dur="10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3" grpId="0"/>
      <p:bldP spid="59" grpId="0"/>
      <p:bldP spid="55" grpId="0"/>
      <p:bldP spid="64" grpId="0"/>
      <p:bldP spid="62" grpId="0"/>
      <p:bldP spid="67" grpId="0"/>
      <p:bldP spid="68" grpId="0"/>
      <p:bldP spid="56" grpId="0"/>
      <p:bldP spid="51" grpId="0"/>
      <p:bldP spid="2" grpId="0" animBg="1"/>
      <p:bldP spid="8" grpId="0" animBg="1"/>
      <p:bldP spid="26" grpId="0" animBg="1"/>
      <p:bldP spid="27" grpId="0" animBg="1"/>
      <p:bldP spid="28" grpId="0" animBg="1"/>
      <p:bldP spid="2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3"/>
          <p:cNvSpPr>
            <a:spLocks noGrp="1"/>
          </p:cNvSpPr>
          <p:nvPr>
            <p:custDataLst>
              <p:tags r:id="rId1"/>
            </p:custDataLst>
          </p:nvPr>
        </p:nvSpPr>
        <p:spPr>
          <a:xfrm>
            <a:off x="507909" y="792934"/>
            <a:ext cx="4296320" cy="5423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just" eaLnBrk="0" hangingPunct="0"/>
            <a:r>
              <a:rPr lang="zh-CN" altLang="en-US" sz="3200" b="1">
                <a:solidFill>
                  <a:schemeClr val="tx1"/>
                </a:solidFill>
                <a:latin typeface="+mn-ea"/>
                <a:cs typeface="黑体" panose="02010609060101010101" charset="-122"/>
                <a:sym typeface="+mn-ea"/>
              </a:rPr>
              <a:t>（二）俄罗斯帝国</a:t>
            </a:r>
            <a:endParaRPr lang="zh-CN" altLang="en-US" sz="3200" b="1">
              <a:solidFill>
                <a:schemeClr val="tx1"/>
              </a:solidFill>
              <a:latin typeface="+mn-ea"/>
              <a:cs typeface="微软雅黑" panose="020B0503020204020204" pitchFamily="34" charset="-122"/>
              <a:sym typeface="+mn-ea"/>
            </a:endParaRPr>
          </a:p>
        </p:txBody>
      </p:sp>
      <p:sp>
        <p:nvSpPr>
          <p:cNvPr id="100" name="文本框 99"/>
          <p:cNvSpPr txBox="1"/>
          <p:nvPr>
            <p:custDataLst>
              <p:tags r:id="rId2"/>
            </p:custDataLst>
          </p:nvPr>
        </p:nvSpPr>
        <p:spPr>
          <a:xfrm>
            <a:off x="294005" y="1979376"/>
            <a:ext cx="11210925" cy="460375"/>
          </a:xfrm>
          <a:prstGeom prst="rect">
            <a:avLst/>
          </a:prstGeom>
          <a:noFill/>
          <a:ln w="9525">
            <a:noFill/>
          </a:ln>
        </p:spPr>
        <p:txBody>
          <a:bodyPr wrap="square">
            <a:spAutoFit/>
          </a:bodyPr>
          <a:lstStyle/>
          <a:p>
            <a:pPr indent="0"/>
            <a:r>
              <a:rPr lang="en-US" altLang="zh-CN" sz="2400" b="1">
                <a:latin typeface="+mn-ea"/>
                <a:cs typeface="+mn-ea"/>
              </a:rPr>
              <a:t>    </a:t>
            </a:r>
            <a:endParaRPr lang="zh-CN" altLang="en-US" sz="2400" b="1">
              <a:latin typeface="+mn-ea"/>
              <a:cs typeface="+mn-ea"/>
            </a:endParaRPr>
          </a:p>
        </p:txBody>
      </p:sp>
      <p:pic>
        <p:nvPicPr>
          <p:cNvPr id="7" name="图片 6"/>
          <p:cNvPicPr>
            <a:picLocks noChangeAspect="1"/>
          </p:cNvPicPr>
          <p:nvPr>
            <p:custDataLst>
              <p:tags r:id="rId3"/>
            </p:custDataLst>
          </p:nvPr>
        </p:nvPicPr>
        <p:blipFill>
          <a:blip r:embed="rId16"/>
          <a:stretch>
            <a:fillRect/>
          </a:stretch>
        </p:blipFill>
        <p:spPr>
          <a:xfrm>
            <a:off x="3728720" y="2950843"/>
            <a:ext cx="2358390" cy="2849245"/>
          </a:xfrm>
          <a:prstGeom prst="rect">
            <a:avLst/>
          </a:prstGeom>
          <a:effectLst/>
        </p:spPr>
      </p:pic>
      <p:pic>
        <p:nvPicPr>
          <p:cNvPr id="11" name="图片 10" descr="C:/Users/ADMINI~1/AppData/Local/Temp/kaimatting_20200222230222/output_20200222230319..pngoutput_20200222230319."/>
          <p:cNvPicPr>
            <a:picLocks noChangeAspect="1"/>
          </p:cNvPicPr>
          <p:nvPr>
            <p:custDataLst>
              <p:tags r:id="rId4"/>
            </p:custDataLst>
          </p:nvPr>
        </p:nvPicPr>
        <p:blipFill>
          <a:blip r:embed="rId17"/>
          <a:stretch>
            <a:fillRect/>
          </a:stretch>
        </p:blipFill>
        <p:spPr>
          <a:xfrm>
            <a:off x="9184640" y="2951478"/>
            <a:ext cx="2157730" cy="2806700"/>
          </a:xfrm>
          <a:prstGeom prst="rect">
            <a:avLst/>
          </a:prstGeom>
          <a:effectLst/>
        </p:spPr>
      </p:pic>
      <p:pic>
        <p:nvPicPr>
          <p:cNvPr id="13" name="图片 12"/>
          <p:cNvPicPr>
            <a:picLocks noChangeAspect="1"/>
          </p:cNvPicPr>
          <p:nvPr>
            <p:custDataLst>
              <p:tags r:id="rId5"/>
            </p:custDataLst>
          </p:nvPr>
        </p:nvPicPr>
        <p:blipFill>
          <a:blip r:embed="rId18">
            <a:extLst>
              <a:ext uri="{28A0092B-C50C-407E-A947-70E740481C1C}">
                <a14:useLocalDpi xmlns:a14="http://schemas.microsoft.com/office/drawing/2010/main" val="0"/>
              </a:ext>
            </a:extLst>
          </a:blip>
          <a:stretch>
            <a:fillRect/>
          </a:stretch>
        </p:blipFill>
        <p:spPr>
          <a:xfrm>
            <a:off x="805180" y="2950843"/>
            <a:ext cx="2646045" cy="2849245"/>
          </a:xfrm>
          <a:prstGeom prst="rect">
            <a:avLst/>
          </a:prstGeom>
          <a:ln>
            <a:noFill/>
          </a:ln>
          <a:effectLst/>
        </p:spPr>
      </p:pic>
      <p:sp>
        <p:nvSpPr>
          <p:cNvPr id="3" name="文本框 2"/>
          <p:cNvSpPr txBox="1"/>
          <p:nvPr>
            <p:custDataLst>
              <p:tags r:id="rId6"/>
            </p:custDataLst>
          </p:nvPr>
        </p:nvSpPr>
        <p:spPr>
          <a:xfrm>
            <a:off x="723265" y="1776180"/>
            <a:ext cx="10745470" cy="1198880"/>
          </a:xfrm>
          <a:prstGeom prst="rect">
            <a:avLst/>
          </a:prstGeom>
          <a:noFill/>
        </p:spPr>
        <p:txBody>
          <a:bodyPr wrap="square" rtlCol="0" anchor="t">
            <a:spAutoFit/>
          </a:bodyPr>
          <a:lstStyle/>
          <a:p>
            <a:pPr indent="0" algn="just" fontAlgn="auto">
              <a:lnSpc>
                <a:spcPct val="100000"/>
              </a:lnSpc>
              <a:spcBef>
                <a:spcPct val="0"/>
              </a:spcBef>
              <a:spcAft>
                <a:spcPct val="0"/>
              </a:spcAft>
            </a:pPr>
            <a:r>
              <a:rPr lang="en-US" altLang="zh-CN" sz="2400" b="1">
                <a:latin typeface="+mn-ea"/>
                <a:cs typeface="+mn-ea"/>
                <a:sym typeface="+mn-ea"/>
              </a:rPr>
              <a:t>    </a:t>
            </a:r>
            <a:r>
              <a:rPr lang="zh-CN" sz="2400">
                <a:latin typeface="+mn-ea"/>
                <a:cs typeface="+mn-ea"/>
                <a:sym typeface="+mn-ea"/>
              </a:rPr>
              <a:t>俄罗斯发端于</a:t>
            </a:r>
            <a:r>
              <a:rPr lang="en-US" sz="2400">
                <a:latin typeface="+mn-ea"/>
                <a:cs typeface="+mn-ea"/>
                <a:sym typeface="+mn-ea"/>
              </a:rPr>
              <a:t>9</a:t>
            </a:r>
            <a:r>
              <a:rPr lang="zh-CN" sz="2400">
                <a:latin typeface="+mn-ea"/>
                <a:cs typeface="+mn-ea"/>
                <a:sym typeface="+mn-ea"/>
              </a:rPr>
              <a:t>世纪建立的基辅罗斯，由北方的瓦兰吉亚人与正处于从原始社会向阶级社会过渡的斯拉夫人结合建立而成，国家制度和宗教信仰深受拜占庭影响。</a:t>
            </a:r>
            <a:endParaRPr lang="zh-CN" altLang="en-US" sz="2400"/>
          </a:p>
        </p:txBody>
      </p:sp>
      <p:pic>
        <p:nvPicPr>
          <p:cNvPr id="5" name="图片 4"/>
          <p:cNvPicPr>
            <a:picLocks noChangeAspect="1"/>
          </p:cNvPicPr>
          <p:nvPr>
            <p:custDataLst>
              <p:tags r:id="rId7"/>
            </p:custDataLst>
          </p:nvPr>
        </p:nvPicPr>
        <p:blipFill>
          <a:blip r:embed="rId19"/>
          <a:stretch>
            <a:fillRect/>
          </a:stretch>
        </p:blipFill>
        <p:spPr>
          <a:xfrm>
            <a:off x="6412230" y="2950843"/>
            <a:ext cx="2341245" cy="2849245"/>
          </a:xfrm>
          <a:prstGeom prst="rect">
            <a:avLst/>
          </a:prstGeom>
          <a:effectLst/>
        </p:spPr>
      </p:pic>
      <p:sp>
        <p:nvSpPr>
          <p:cNvPr id="4" name="文本框 3"/>
          <p:cNvSpPr txBox="1"/>
          <p:nvPr>
            <p:custDataLst>
              <p:tags r:id="rId8"/>
            </p:custDataLst>
          </p:nvPr>
        </p:nvSpPr>
        <p:spPr>
          <a:xfrm>
            <a:off x="805180" y="5915658"/>
            <a:ext cx="2923540" cy="398780"/>
          </a:xfrm>
          <a:prstGeom prst="rect">
            <a:avLst/>
          </a:prstGeom>
          <a:noFill/>
        </p:spPr>
        <p:txBody>
          <a:bodyPr wrap="square" rtlCol="0">
            <a:spAutoFit/>
          </a:bodyPr>
          <a:lstStyle/>
          <a:p>
            <a:pPr marL="285750" indent="-285750" algn="ctr"/>
            <a:r>
              <a:rPr lang="en-US" altLang="zh-CN" sz="2000" b="1" smtClean="0">
                <a:solidFill>
                  <a:schemeClr val="tx1"/>
                </a:solidFill>
                <a:latin typeface="仿宋" panose="02010609060101010101" charset="-122"/>
                <a:ea typeface="仿宋" panose="02010609060101010101" charset="-122"/>
                <a:cs typeface="仿宋" panose="02010609060101010101" charset="-122"/>
                <a:sym typeface="+mn-ea"/>
              </a:rPr>
              <a:t>  </a:t>
            </a:r>
            <a:r>
              <a:rPr lang="zh-CN" sz="2000" b="1">
                <a:latin typeface="仿宋" panose="02010609060101010101" charset="-122"/>
                <a:ea typeface="仿宋" panose="02010609060101010101" charset="-122"/>
                <a:cs typeface="仿宋" panose="02010609060101010101" charset="-122"/>
                <a:sym typeface="+mn-ea"/>
              </a:rPr>
              <a:t>基辅罗斯</a:t>
            </a:r>
            <a:endParaRPr lang="zh-CN" sz="2000" b="1">
              <a:solidFill>
                <a:schemeClr val="tx1"/>
              </a:solidFill>
              <a:latin typeface="仿宋" panose="02010609060101010101" charset="-122"/>
              <a:ea typeface="仿宋" panose="02010609060101010101" charset="-122"/>
              <a:cs typeface="仿宋" panose="02010609060101010101" charset="-122"/>
              <a:sym typeface="+mn-ea"/>
            </a:endParaRPr>
          </a:p>
        </p:txBody>
      </p:sp>
      <p:sp>
        <p:nvSpPr>
          <p:cNvPr id="6" name="文本框 5"/>
          <p:cNvSpPr txBox="1"/>
          <p:nvPr>
            <p:custDataLst>
              <p:tags r:id="rId9"/>
            </p:custDataLst>
          </p:nvPr>
        </p:nvSpPr>
        <p:spPr>
          <a:xfrm>
            <a:off x="3728720" y="5915658"/>
            <a:ext cx="2923540" cy="398780"/>
          </a:xfrm>
          <a:prstGeom prst="rect">
            <a:avLst/>
          </a:prstGeom>
          <a:noFill/>
        </p:spPr>
        <p:txBody>
          <a:bodyPr wrap="square" rtlCol="0">
            <a:spAutoFit/>
          </a:bodyPr>
          <a:lstStyle/>
          <a:p>
            <a:pPr marL="285750" indent="-285750" algn="ctr"/>
            <a:r>
              <a:rPr lang="zh-CN" sz="2000" b="1">
                <a:latin typeface="仿宋" panose="02010609060101010101" charset="-122"/>
                <a:ea typeface="仿宋" panose="02010609060101010101" charset="-122"/>
                <a:sym typeface="+mn-ea"/>
              </a:rPr>
              <a:t>拜占庭帝国纹章</a:t>
            </a:r>
            <a:endParaRPr lang="zh-CN" sz="2000" b="1">
              <a:solidFill>
                <a:schemeClr val="tx1"/>
              </a:solidFill>
              <a:latin typeface="华文中宋" panose="02010600040101010101" pitchFamily="2" charset="-122"/>
              <a:ea typeface="华文中宋" panose="02010600040101010101" pitchFamily="2" charset="-122"/>
              <a:cs typeface="仿宋" panose="02010609060101010101" charset="-122"/>
              <a:sym typeface="+mn-ea"/>
            </a:endParaRPr>
          </a:p>
        </p:txBody>
      </p:sp>
      <p:sp>
        <p:nvSpPr>
          <p:cNvPr id="14" name="文本框 13"/>
          <p:cNvSpPr txBox="1"/>
          <p:nvPr>
            <p:custDataLst>
              <p:tags r:id="rId10"/>
            </p:custDataLst>
          </p:nvPr>
        </p:nvSpPr>
        <p:spPr>
          <a:xfrm>
            <a:off x="6412230" y="5915658"/>
            <a:ext cx="2923540" cy="398780"/>
          </a:xfrm>
          <a:prstGeom prst="rect">
            <a:avLst/>
          </a:prstGeom>
          <a:noFill/>
        </p:spPr>
        <p:txBody>
          <a:bodyPr wrap="square" rtlCol="0">
            <a:spAutoFit/>
          </a:bodyPr>
          <a:lstStyle/>
          <a:p>
            <a:pPr marL="285750" indent="-285750" algn="ctr"/>
            <a:r>
              <a:rPr lang="zh-CN" sz="2000" b="1">
                <a:latin typeface="仿宋" panose="02010609060101010101" charset="-122"/>
                <a:ea typeface="仿宋" panose="02010609060101010101" charset="-122"/>
                <a:sym typeface="+mn-ea"/>
              </a:rPr>
              <a:t>莫斯科大公印章</a:t>
            </a:r>
            <a:endParaRPr lang="zh-CN" sz="2000" b="1">
              <a:solidFill>
                <a:schemeClr val="tx1"/>
              </a:solidFill>
              <a:latin typeface="华文中宋" panose="02010600040101010101" pitchFamily="2" charset="-122"/>
              <a:ea typeface="华文中宋" panose="02010600040101010101" pitchFamily="2" charset="-122"/>
              <a:cs typeface="仿宋" panose="02010609060101010101" charset="-122"/>
              <a:sym typeface="+mn-ea"/>
            </a:endParaRPr>
          </a:p>
        </p:txBody>
      </p:sp>
      <p:sp>
        <p:nvSpPr>
          <p:cNvPr id="15" name="文本框 14"/>
          <p:cNvSpPr txBox="1"/>
          <p:nvPr>
            <p:custDataLst>
              <p:tags r:id="rId11"/>
            </p:custDataLst>
          </p:nvPr>
        </p:nvSpPr>
        <p:spPr>
          <a:xfrm>
            <a:off x="9184640" y="5915658"/>
            <a:ext cx="2923540" cy="398780"/>
          </a:xfrm>
          <a:prstGeom prst="rect">
            <a:avLst/>
          </a:prstGeom>
          <a:noFill/>
        </p:spPr>
        <p:txBody>
          <a:bodyPr wrap="square" rtlCol="0">
            <a:spAutoFit/>
          </a:bodyPr>
          <a:lstStyle/>
          <a:p>
            <a:pPr marL="285750" indent="-285750" algn="ctr"/>
            <a:r>
              <a:rPr lang="zh-CN" sz="2000" b="1" smtClean="0">
                <a:latin typeface="仿宋" panose="02010609060101010101" charset="-122"/>
                <a:ea typeface="仿宋" panose="02010609060101010101" charset="-122"/>
                <a:sym typeface="+mn-ea"/>
              </a:rPr>
              <a:t>俄</a:t>
            </a:r>
            <a:r>
              <a:rPr lang="zh-CN" sz="2000" b="1">
                <a:latin typeface="仿宋" panose="02010609060101010101" charset="-122"/>
                <a:ea typeface="仿宋" panose="02010609060101010101" charset="-122"/>
                <a:sym typeface="+mn-ea"/>
              </a:rPr>
              <a:t>罗斯国徽</a:t>
            </a:r>
            <a:endParaRPr lang="zh-CN" sz="2000" b="1">
              <a:solidFill>
                <a:schemeClr val="tx1"/>
              </a:solidFill>
              <a:latin typeface="华文中宋" panose="02010600040101010101" pitchFamily="2" charset="-122"/>
              <a:ea typeface="华文中宋" panose="02010600040101010101" pitchFamily="2" charset="-122"/>
              <a:cs typeface="仿宋" panose="02010609060101010101" charset="-122"/>
              <a:sym typeface="+mn-ea"/>
            </a:endParaRPr>
          </a:p>
        </p:txBody>
      </p:sp>
      <p:sp>
        <p:nvSpPr>
          <p:cNvPr id="16" name="文本框 15"/>
          <p:cNvSpPr txBox="1"/>
          <p:nvPr>
            <p:custDataLst>
              <p:tags r:id="rId12"/>
            </p:custDataLst>
          </p:nvPr>
        </p:nvSpPr>
        <p:spPr>
          <a:xfrm>
            <a:off x="675912" y="1283245"/>
            <a:ext cx="1614805" cy="521970"/>
          </a:xfrm>
          <a:prstGeom prst="rect">
            <a:avLst/>
          </a:prstGeom>
          <a:noFill/>
        </p:spPr>
        <p:txBody>
          <a:bodyPr wrap="none" rtlCol="0" anchor="t">
            <a:spAutoFit/>
          </a:bodyPr>
          <a:lstStyle/>
          <a:p>
            <a:r>
              <a:rPr lang="en-US" altLang="zh-CN" sz="2800" b="1">
                <a:latin typeface="宋体" panose="02010600030101010101" pitchFamily="2" charset="-122"/>
                <a:ea typeface="宋体" panose="02010600030101010101" pitchFamily="2" charset="-122"/>
                <a:cs typeface="黑体" panose="02010609060101010101" charset="-122"/>
                <a:sym typeface="+mn-ea"/>
              </a:rPr>
              <a:t>1.</a:t>
            </a:r>
            <a:r>
              <a:rPr lang="zh-CN" sz="2800" b="1">
                <a:latin typeface="宋体" panose="02010600030101010101" pitchFamily="2" charset="-122"/>
                <a:ea typeface="宋体" panose="02010600030101010101" pitchFamily="2" charset="-122"/>
                <a:cs typeface="黑体" panose="02010609060101010101" charset="-122"/>
                <a:sym typeface="+mn-ea"/>
              </a:rPr>
              <a:t>兴起：</a:t>
            </a:r>
            <a:endParaRPr lang="zh-CN" altLang="en-US" sz="2800">
              <a:latin typeface="宋体" panose="02010600030101010101" pitchFamily="2" charset="-122"/>
              <a:ea typeface="宋体" panose="02010600030101010101" pitchFamily="2" charset="-122"/>
            </a:endParaRPr>
          </a:p>
        </p:txBody>
      </p:sp>
      <p:sp>
        <p:nvSpPr>
          <p:cNvPr id="17" name="标题 16"/>
          <p:cNvSpPr>
            <a:spLocks noGrp="1"/>
          </p:cNvSpPr>
          <p:nvPr>
            <p:ph type="title"/>
            <p:custDataLst>
              <p:tags r:id="rId13"/>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拜占庭帝国与俄罗斯</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Tree>
  </p:cSld>
  <p:clrMapOvr>
    <a:masterClrMapping/>
  </p:clrMapOvr>
  <p:transition spd="slow">
    <p:push dir="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直接连接符 12"/>
          <p:cNvCxnSpPr/>
          <p:nvPr>
            <p:custDataLst>
              <p:tags r:id="rId1"/>
            </p:custDataLst>
          </p:nvPr>
        </p:nvCxnSpPr>
        <p:spPr>
          <a:xfrm>
            <a:off x="-121669" y="3363316"/>
            <a:ext cx="1179099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5" name="椭圆 14"/>
          <p:cNvSpPr/>
          <p:nvPr>
            <p:custDataLst>
              <p:tags r:id="rId2"/>
            </p:custDataLst>
          </p:nvPr>
        </p:nvSpPr>
        <p:spPr>
          <a:xfrm flipH="1">
            <a:off x="1046179" y="3257925"/>
            <a:ext cx="210782" cy="21078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custDataLst>
              <p:tags r:id="rId3"/>
            </p:custDataLst>
          </p:nvPr>
        </p:nvSpPr>
        <p:spPr>
          <a:xfrm flipH="1">
            <a:off x="679446" y="2145621"/>
            <a:ext cx="934990" cy="934990"/>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文本框 16"/>
          <p:cNvSpPr txBox="1"/>
          <p:nvPr>
            <p:custDataLst>
              <p:tags r:id="rId4"/>
            </p:custDataLst>
          </p:nvPr>
        </p:nvSpPr>
        <p:spPr>
          <a:xfrm>
            <a:off x="679446" y="2144909"/>
            <a:ext cx="934990" cy="937127"/>
          </a:xfrm>
          <a:prstGeom prst="rect">
            <a:avLst/>
          </a:prstGeom>
        </p:spPr>
        <p:txBody>
          <a:bodyPr wrap="square" anchor="ctr" anchorCtr="0">
            <a:normAutofit/>
          </a:bodyPr>
          <a:lstStyle>
            <a:defPPr>
              <a:defRPr lang="zh-CN"/>
            </a:defPPr>
            <a:lvl1pPr algn="ctr">
              <a:defRPr sz="2400">
                <a:solidFill>
                  <a:schemeClr val="bg1"/>
                </a:solidFill>
                <a:latin typeface="微软雅黑 Light" panose="020B0502040204020203" pitchFamily="34" charset="-122"/>
              </a:defRPr>
            </a:lvl1pPr>
          </a:lstStyle>
          <a:p>
            <a:r>
              <a:rPr lang="en-US" altLang="zh-CN">
                <a:solidFill>
                  <a:schemeClr val="tx1"/>
                </a:solidFill>
                <a:latin typeface="Arial" panose="020B0604020202020204" pitchFamily="34" charset="0"/>
                <a:ea typeface="微软雅黑" panose="020B0503020204020204" pitchFamily="34" charset="-122"/>
                <a:sym typeface="Arial" panose="020B0604020202020204" pitchFamily="34" charset="0"/>
              </a:rPr>
              <a:t>9</a:t>
            </a:r>
          </a:p>
          <a:p>
            <a:r>
              <a:rPr lang="zh-CN" altLang="en-US">
                <a:solidFill>
                  <a:schemeClr val="tx1"/>
                </a:solidFill>
                <a:latin typeface="Arial" panose="020B0604020202020204" pitchFamily="34" charset="0"/>
                <a:ea typeface="微软雅黑" panose="020B0503020204020204" pitchFamily="34" charset="-122"/>
                <a:sym typeface="Arial" panose="020B0604020202020204" pitchFamily="34" charset="0"/>
              </a:rPr>
              <a:t>世纪</a:t>
            </a:r>
          </a:p>
        </p:txBody>
      </p:sp>
      <p:sp>
        <p:nvSpPr>
          <p:cNvPr id="18" name="椭圆 17"/>
          <p:cNvSpPr/>
          <p:nvPr>
            <p:custDataLst>
              <p:tags r:id="rId5"/>
            </p:custDataLst>
          </p:nvPr>
        </p:nvSpPr>
        <p:spPr>
          <a:xfrm flipH="1">
            <a:off x="3393980" y="3257925"/>
            <a:ext cx="210782" cy="210782"/>
          </a:xfrm>
          <a:prstGeom prst="ellipse">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椭圆 18"/>
          <p:cNvSpPr/>
          <p:nvPr>
            <p:custDataLst>
              <p:tags r:id="rId6"/>
            </p:custDataLst>
          </p:nvPr>
        </p:nvSpPr>
        <p:spPr>
          <a:xfrm flipH="1">
            <a:off x="3031520" y="3645309"/>
            <a:ext cx="934990" cy="934990"/>
          </a:xfrm>
          <a:prstGeom prst="ellipse">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文本框 19"/>
          <p:cNvSpPr txBox="1"/>
          <p:nvPr>
            <p:custDataLst>
              <p:tags r:id="rId7"/>
            </p:custDataLst>
          </p:nvPr>
        </p:nvSpPr>
        <p:spPr>
          <a:xfrm>
            <a:off x="3031520" y="3643884"/>
            <a:ext cx="934990" cy="937127"/>
          </a:xfrm>
          <a:prstGeom prst="rect">
            <a:avLst/>
          </a:prstGeom>
        </p:spPr>
        <p:txBody>
          <a:bodyPr wrap="square" anchor="ctr" anchorCtr="0">
            <a:normAutofit fontScale="90000"/>
          </a:bodyPr>
          <a:lstStyle>
            <a:defPPr>
              <a:defRPr lang="zh-CN"/>
            </a:defPPr>
            <a:lvl1pPr algn="ctr">
              <a:defRPr sz="2400">
                <a:solidFill>
                  <a:schemeClr val="bg1"/>
                </a:solidFill>
                <a:latin typeface="微软雅黑 Light" panose="020B0502040204020203" pitchFamily="34" charset="-122"/>
              </a:defRPr>
            </a:lvl1pPr>
          </a:lstStyle>
          <a:p>
            <a:pPr>
              <a:lnSpc>
                <a:spcPct val="120000"/>
              </a:lnSpc>
            </a:pPr>
            <a:r>
              <a:rPr lang="en-US" altLang="zh-CN" sz="2000">
                <a:solidFill>
                  <a:srgbClr val="000000"/>
                </a:solidFill>
                <a:latin typeface="Arial" panose="020B0604020202020204" pitchFamily="34" charset="0"/>
                <a:ea typeface="微软雅黑" panose="020B0503020204020204" pitchFamily="34" charset="-122"/>
                <a:sym typeface="Arial" panose="020B0604020202020204" pitchFamily="34" charset="0"/>
              </a:rPr>
              <a:t>13</a:t>
            </a:r>
            <a:r>
              <a:rPr lang="zh-CN" altLang="en-US" sz="2000">
                <a:solidFill>
                  <a:srgbClr val="000000"/>
                </a:solidFill>
                <a:latin typeface="Arial" panose="020B0604020202020204" pitchFamily="34" charset="0"/>
                <a:ea typeface="微软雅黑" panose="020B0503020204020204" pitchFamily="34" charset="-122"/>
                <a:sym typeface="Arial" panose="020B0604020202020204" pitchFamily="34" charset="0"/>
              </a:rPr>
              <a:t>世纪中期</a:t>
            </a:r>
          </a:p>
        </p:txBody>
      </p:sp>
      <p:sp>
        <p:nvSpPr>
          <p:cNvPr id="21" name="椭圆 20"/>
          <p:cNvSpPr/>
          <p:nvPr>
            <p:custDataLst>
              <p:tags r:id="rId8"/>
            </p:custDataLst>
          </p:nvPr>
        </p:nvSpPr>
        <p:spPr>
          <a:xfrm flipH="1">
            <a:off x="5681965" y="3257925"/>
            <a:ext cx="210782" cy="210782"/>
          </a:xfrm>
          <a:prstGeom prst="ellipse">
            <a:avLst/>
          </a:prstGeom>
          <a:solidFill>
            <a:srgbClr val="DE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椭圆 21"/>
          <p:cNvSpPr/>
          <p:nvPr>
            <p:custDataLst>
              <p:tags r:id="rId9"/>
            </p:custDataLst>
          </p:nvPr>
        </p:nvSpPr>
        <p:spPr>
          <a:xfrm flipH="1">
            <a:off x="5306687" y="2145621"/>
            <a:ext cx="934990" cy="934990"/>
          </a:xfrm>
          <a:prstGeom prst="ellipse">
            <a:avLst/>
          </a:prstGeom>
          <a:solidFill>
            <a:srgbClr val="DE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文本框 22"/>
          <p:cNvSpPr txBox="1"/>
          <p:nvPr>
            <p:custDataLst>
              <p:tags r:id="rId10"/>
            </p:custDataLst>
          </p:nvPr>
        </p:nvSpPr>
        <p:spPr>
          <a:xfrm>
            <a:off x="5306687" y="2144909"/>
            <a:ext cx="934990" cy="937127"/>
          </a:xfrm>
          <a:prstGeom prst="rect">
            <a:avLst/>
          </a:prstGeom>
        </p:spPr>
        <p:txBody>
          <a:bodyPr wrap="square" anchor="ctr" anchorCtr="0">
            <a:normAutofit/>
          </a:bodyPr>
          <a:lstStyle>
            <a:defPPr>
              <a:defRPr lang="zh-CN"/>
            </a:defPPr>
            <a:lvl1pPr algn="ctr">
              <a:defRPr sz="2400">
                <a:solidFill>
                  <a:schemeClr val="bg1"/>
                </a:solidFill>
                <a:latin typeface="微软雅黑 Light" panose="020B0502040204020203" pitchFamily="34" charset="-122"/>
              </a:defRPr>
            </a:lvl1pPr>
          </a:lstStyle>
          <a:p>
            <a:pPr>
              <a:lnSpc>
                <a:spcPct val="120000"/>
              </a:lnSpc>
            </a:pPr>
            <a:r>
              <a:rPr lang="en-US" altLang="zh-CN" sz="2000">
                <a:solidFill>
                  <a:srgbClr val="000000"/>
                </a:solidFill>
                <a:latin typeface="Arial" panose="020B0604020202020204" pitchFamily="34" charset="0"/>
                <a:ea typeface="微软雅黑" panose="020B0503020204020204" pitchFamily="34" charset="-122"/>
                <a:sym typeface="Arial" panose="020B0604020202020204" pitchFamily="34" charset="0"/>
              </a:rPr>
              <a:t>16</a:t>
            </a:r>
            <a:r>
              <a:rPr lang="zh-CN" altLang="en-US" sz="2000">
                <a:solidFill>
                  <a:srgbClr val="000000"/>
                </a:solidFill>
                <a:latin typeface="Arial" panose="020B0604020202020204" pitchFamily="34" charset="0"/>
                <a:ea typeface="微软雅黑" panose="020B0503020204020204" pitchFamily="34" charset="-122"/>
                <a:sym typeface="Arial" panose="020B0604020202020204" pitchFamily="34" charset="0"/>
              </a:rPr>
              <a:t>世纪初</a:t>
            </a:r>
          </a:p>
        </p:txBody>
      </p:sp>
      <p:sp>
        <p:nvSpPr>
          <p:cNvPr id="24" name="椭圆 23"/>
          <p:cNvSpPr/>
          <p:nvPr>
            <p:custDataLst>
              <p:tags r:id="rId11"/>
            </p:custDataLst>
          </p:nvPr>
        </p:nvSpPr>
        <p:spPr>
          <a:xfrm flipH="1">
            <a:off x="10290691" y="3257925"/>
            <a:ext cx="210782" cy="210782"/>
          </a:xfrm>
          <a:prstGeom prst="ellipse">
            <a:avLst/>
          </a:prstGeom>
          <a:solidFill>
            <a:srgbClr val="689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椭圆 24"/>
          <p:cNvSpPr/>
          <p:nvPr>
            <p:custDataLst>
              <p:tags r:id="rId12"/>
            </p:custDataLst>
          </p:nvPr>
        </p:nvSpPr>
        <p:spPr>
          <a:xfrm flipH="1">
            <a:off x="9915413" y="2145621"/>
            <a:ext cx="934990" cy="93499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文本框 25"/>
          <p:cNvSpPr txBox="1"/>
          <p:nvPr>
            <p:custDataLst>
              <p:tags r:id="rId13"/>
            </p:custDataLst>
          </p:nvPr>
        </p:nvSpPr>
        <p:spPr>
          <a:xfrm>
            <a:off x="9915413" y="2144909"/>
            <a:ext cx="934990" cy="937127"/>
          </a:xfrm>
          <a:prstGeom prst="rect">
            <a:avLst/>
          </a:prstGeom>
        </p:spPr>
        <p:txBody>
          <a:bodyPr wrap="square" anchor="ctr" anchorCtr="0">
            <a:normAutofit/>
          </a:bodyPr>
          <a:lstStyle>
            <a:defPPr>
              <a:defRPr lang="zh-CN"/>
            </a:defPPr>
            <a:lvl1pPr algn="ctr">
              <a:defRPr sz="2400">
                <a:solidFill>
                  <a:schemeClr val="bg1"/>
                </a:solidFill>
                <a:latin typeface="微软雅黑 Light" panose="020B0502040204020203" pitchFamily="34" charset="-122"/>
              </a:defRPr>
            </a:lvl1pPr>
          </a:lstStyle>
          <a:p>
            <a:pPr>
              <a:lnSpc>
                <a:spcPct val="120000"/>
              </a:lnSpc>
            </a:pPr>
            <a:r>
              <a:rPr lang="en-US" altLang="zh-CN" sz="2000" b="1">
                <a:solidFill>
                  <a:schemeClr val="tx1"/>
                </a:solidFill>
                <a:latin typeface="Arial" panose="020B0604020202020204" pitchFamily="34" charset="0"/>
                <a:ea typeface="微软雅黑" panose="020B0503020204020204" pitchFamily="34" charset="-122"/>
                <a:sym typeface="Arial" panose="020B0604020202020204" pitchFamily="34" charset="0"/>
              </a:rPr>
              <a:t>17</a:t>
            </a:r>
            <a:r>
              <a:rPr lang="zh-CN" altLang="en-US" sz="2000" b="1">
                <a:solidFill>
                  <a:schemeClr val="tx1"/>
                </a:solidFill>
                <a:latin typeface="Arial" panose="020B0604020202020204" pitchFamily="34" charset="0"/>
                <a:ea typeface="微软雅黑" panose="020B0503020204020204" pitchFamily="34" charset="-122"/>
                <a:sym typeface="Arial" panose="020B0604020202020204" pitchFamily="34" charset="0"/>
              </a:rPr>
              <a:t>世纪末</a:t>
            </a:r>
          </a:p>
        </p:txBody>
      </p:sp>
      <p:sp>
        <p:nvSpPr>
          <p:cNvPr id="27" name="椭圆 26"/>
          <p:cNvSpPr/>
          <p:nvPr>
            <p:custDataLst>
              <p:tags r:id="rId14"/>
            </p:custDataLst>
          </p:nvPr>
        </p:nvSpPr>
        <p:spPr>
          <a:xfrm flipH="1">
            <a:off x="7963541" y="3257925"/>
            <a:ext cx="210782" cy="210782"/>
          </a:xfrm>
          <a:prstGeom prst="ellipse">
            <a:avLst/>
          </a:prstGeom>
          <a:solidFill>
            <a:srgbClr val="A0BB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椭圆 27"/>
          <p:cNvSpPr/>
          <p:nvPr>
            <p:custDataLst>
              <p:tags r:id="rId15"/>
            </p:custDataLst>
          </p:nvPr>
        </p:nvSpPr>
        <p:spPr>
          <a:xfrm flipH="1">
            <a:off x="7592535" y="3645309"/>
            <a:ext cx="934990" cy="934990"/>
          </a:xfrm>
          <a:prstGeom prst="ellipse">
            <a:avLst/>
          </a:prstGeom>
          <a:solidFill>
            <a:srgbClr val="A0BB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文本框 28"/>
          <p:cNvSpPr txBox="1"/>
          <p:nvPr>
            <p:custDataLst>
              <p:tags r:id="rId16"/>
            </p:custDataLst>
          </p:nvPr>
        </p:nvSpPr>
        <p:spPr>
          <a:xfrm>
            <a:off x="7592535" y="3643884"/>
            <a:ext cx="934990" cy="937127"/>
          </a:xfrm>
          <a:prstGeom prst="rect">
            <a:avLst/>
          </a:prstGeom>
        </p:spPr>
        <p:txBody>
          <a:bodyPr wrap="square" anchor="ctr" anchorCtr="0">
            <a:normAutofit/>
          </a:bodyPr>
          <a:lstStyle>
            <a:defPPr>
              <a:defRPr lang="zh-CN"/>
            </a:defPPr>
            <a:lvl1pPr algn="ctr">
              <a:defRPr sz="2400">
                <a:solidFill>
                  <a:schemeClr val="bg1"/>
                </a:solidFill>
                <a:latin typeface="微软雅黑 Light" panose="020B0502040204020203" pitchFamily="34" charset="-122"/>
              </a:defRPr>
            </a:lvl1pPr>
          </a:lstStyle>
          <a:p>
            <a:pPr>
              <a:lnSpc>
                <a:spcPct val="120000"/>
              </a:lnSpc>
            </a:pPr>
            <a:r>
              <a:rPr lang="en-US" altLang="zh-CN">
                <a:solidFill>
                  <a:schemeClr val="tx1"/>
                </a:solidFill>
                <a:latin typeface="Arial" panose="020B0604020202020204" pitchFamily="34" charset="0"/>
                <a:ea typeface="微软雅黑" panose="020B0503020204020204" pitchFamily="34" charset="-122"/>
                <a:sym typeface="Arial" panose="020B0604020202020204" pitchFamily="34" charset="0"/>
              </a:rPr>
              <a:t>1547</a:t>
            </a:r>
            <a:endParaRPr lang="zh-CN" altLang="en-US">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文本框 30"/>
          <p:cNvSpPr txBox="1"/>
          <p:nvPr>
            <p:custDataLst>
              <p:tags r:id="rId17"/>
            </p:custDataLst>
          </p:nvPr>
        </p:nvSpPr>
        <p:spPr>
          <a:xfrm>
            <a:off x="4408985" y="3520562"/>
            <a:ext cx="2918195" cy="484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b" anchorCtr="0">
            <a:noAutofit/>
          </a:bodyPr>
          <a:lstStyle>
            <a:defPPr>
              <a:defRPr lang="zh-CN"/>
            </a:defPPr>
            <a:lvl1pPr algn="ctr">
              <a:defRPr>
                <a:solidFill>
                  <a:schemeClr val="bg2">
                    <a:lumMod val="10000"/>
                  </a:scheme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nSpc>
                <a:spcPct val="120000"/>
              </a:lnSpc>
            </a:pPr>
            <a:r>
              <a:rPr lang="zh-CN" altLang="en-US" sz="2600" b="1" spc="300">
                <a:solidFill>
                  <a:srgbClr val="FF0000"/>
                </a:solidFill>
                <a:latin typeface="黑体" panose="02010609060101010101" charset="-122"/>
                <a:ea typeface="黑体" panose="02010609060101010101" charset="-122"/>
                <a:cs typeface="+mj-cs"/>
                <a:sym typeface="Arial" panose="020B0604020202020204" pitchFamily="34" charset="0"/>
              </a:rPr>
              <a:t>莫斯科公国</a:t>
            </a:r>
          </a:p>
        </p:txBody>
      </p:sp>
      <p:sp>
        <p:nvSpPr>
          <p:cNvPr id="32" name="文本框 31"/>
          <p:cNvSpPr txBox="1"/>
          <p:nvPr>
            <p:custDataLst>
              <p:tags r:id="rId18"/>
            </p:custDataLst>
          </p:nvPr>
        </p:nvSpPr>
        <p:spPr>
          <a:xfrm>
            <a:off x="4482849" y="3981034"/>
            <a:ext cx="2918195" cy="1810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defPPr>
              <a:defRPr lang="zh-CN"/>
            </a:defPPr>
            <a:lvl1pPr algn="ctr">
              <a:defRPr sz="1400">
                <a:solidFill>
                  <a:schemeClr val="bg2">
                    <a:lumMod val="10000"/>
                  </a:scheme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gn="l"/>
            <a:r>
              <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rPr>
              <a:t>在反击蒙古统治过程中逐渐兴起，而后建立起以莫斯科为中心的统一国</a:t>
            </a:r>
            <a:r>
              <a:rPr lang="zh-CN" altLang="en-US" sz="2400" b="1" spc="150" smtClean="0">
                <a:solidFill>
                  <a:schemeClr val="tx1"/>
                </a:solidFill>
                <a:latin typeface="楷体" panose="02010609060101010101" pitchFamily="49" charset="-122"/>
                <a:ea typeface="楷体" panose="02010609060101010101" pitchFamily="49" charset="-122"/>
                <a:sym typeface="Arial" panose="020B0604020202020204" pitchFamily="34" charset="0"/>
              </a:rPr>
              <a:t>家。</a:t>
            </a:r>
            <a:endPar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endParaRPr>
          </a:p>
        </p:txBody>
      </p:sp>
      <p:sp>
        <p:nvSpPr>
          <p:cNvPr id="33" name="文本框 32"/>
          <p:cNvSpPr txBox="1"/>
          <p:nvPr>
            <p:custDataLst>
              <p:tags r:id="rId19"/>
            </p:custDataLst>
          </p:nvPr>
        </p:nvSpPr>
        <p:spPr>
          <a:xfrm>
            <a:off x="-198512" y="3538850"/>
            <a:ext cx="2918195" cy="484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b" anchorCtr="0">
            <a:normAutofit fontScale="85000" lnSpcReduction="20000"/>
          </a:bodyPr>
          <a:lstStyle>
            <a:defPPr>
              <a:defRPr lang="zh-CN"/>
            </a:defPPr>
            <a:lvl1pPr algn="ctr">
              <a:defRPr>
                <a:solidFill>
                  <a:schemeClr val="bg2">
                    <a:lumMod val="10000"/>
                  </a:scheme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marL="0" indent="0" algn="ctr">
              <a:lnSpc>
                <a:spcPct val="120000"/>
              </a:lnSpc>
              <a:spcBef>
                <a:spcPct val="0"/>
              </a:spcBef>
              <a:spcAft>
                <a:spcPct val="0"/>
              </a:spcAft>
              <a:buSzTx/>
            </a:pPr>
            <a:r>
              <a:rPr lang="zh-CN" altLang="en-US" sz="2800" b="1" spc="300">
                <a:solidFill>
                  <a:srgbClr val="FF0000"/>
                </a:solidFill>
                <a:latin typeface="黑体" panose="02010609060101010101" charset="-122"/>
                <a:ea typeface="黑体" panose="02010609060101010101" charset="-122"/>
                <a:cs typeface="+mj-cs"/>
              </a:rPr>
              <a:t>基辅罗斯</a:t>
            </a:r>
          </a:p>
        </p:txBody>
      </p:sp>
      <p:sp>
        <p:nvSpPr>
          <p:cNvPr id="34" name="文本框 33"/>
          <p:cNvSpPr txBox="1"/>
          <p:nvPr>
            <p:custDataLst>
              <p:tags r:id="rId20"/>
            </p:custDataLst>
          </p:nvPr>
        </p:nvSpPr>
        <p:spPr>
          <a:xfrm>
            <a:off x="241113" y="4017610"/>
            <a:ext cx="2175814" cy="1340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defPPr>
              <a:defRPr lang="zh-CN"/>
            </a:defPPr>
            <a:lvl1pPr algn="ctr">
              <a:defRPr sz="1400">
                <a:solidFill>
                  <a:schemeClr val="bg2">
                    <a:lumMod val="10000"/>
                  </a:scheme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gn="l"/>
            <a:r>
              <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rPr>
              <a:t>俄罗斯发端于</a:t>
            </a:r>
            <a:r>
              <a:rPr lang="zh-CN" sz="2400" b="1" spc="150">
                <a:solidFill>
                  <a:schemeClr val="tx1"/>
                </a:solidFill>
                <a:latin typeface="楷体" panose="02010609060101010101" pitchFamily="49" charset="-122"/>
                <a:ea typeface="楷体" panose="02010609060101010101" pitchFamily="49" charset="-122"/>
                <a:sym typeface="Arial" panose="020B0604020202020204" pitchFamily="34" charset="0"/>
              </a:rPr>
              <a:t>此</a:t>
            </a:r>
            <a:r>
              <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rPr>
              <a:t>，深受拜占庭帝国的影</a:t>
            </a:r>
            <a:r>
              <a:rPr lang="zh-CN" altLang="en-US" sz="2400" b="1" spc="150" smtClean="0">
                <a:solidFill>
                  <a:schemeClr val="tx1"/>
                </a:solidFill>
                <a:latin typeface="楷体" panose="02010609060101010101" pitchFamily="49" charset="-122"/>
                <a:ea typeface="楷体" panose="02010609060101010101" pitchFamily="49" charset="-122"/>
                <a:sym typeface="Arial" panose="020B0604020202020204" pitchFamily="34" charset="0"/>
              </a:rPr>
              <a:t>响。</a:t>
            </a:r>
            <a:endPar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endParaRPr>
          </a:p>
        </p:txBody>
      </p:sp>
      <p:sp>
        <p:nvSpPr>
          <p:cNvPr id="35" name="文本框 34"/>
          <p:cNvSpPr txBox="1"/>
          <p:nvPr>
            <p:custDataLst>
              <p:tags r:id="rId21"/>
            </p:custDataLst>
          </p:nvPr>
        </p:nvSpPr>
        <p:spPr>
          <a:xfrm>
            <a:off x="6643012" y="2712092"/>
            <a:ext cx="2918195" cy="484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b" anchorCtr="0">
            <a:noAutofit/>
          </a:bodyPr>
          <a:lstStyle>
            <a:defPPr>
              <a:defRPr lang="zh-CN"/>
            </a:defPPr>
            <a:lvl1pPr algn="ctr">
              <a:defRPr>
                <a:solidFill>
                  <a:schemeClr val="bg2">
                    <a:lumMod val="10000"/>
                  </a:scheme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nSpc>
                <a:spcPct val="120000"/>
              </a:lnSpc>
            </a:pPr>
            <a:r>
              <a:rPr lang="zh-CN" altLang="en-US" sz="2600" b="1" spc="300">
                <a:solidFill>
                  <a:srgbClr val="FF0000"/>
                </a:solidFill>
                <a:latin typeface="黑体" panose="02010609060101010101" charset="-122"/>
                <a:ea typeface="黑体" panose="02010609060101010101" charset="-122"/>
                <a:cs typeface="+mj-cs"/>
                <a:sym typeface="Arial" panose="020B0604020202020204" pitchFamily="34" charset="0"/>
              </a:rPr>
              <a:t>伊凡四世</a:t>
            </a:r>
          </a:p>
        </p:txBody>
      </p:sp>
      <p:sp>
        <p:nvSpPr>
          <p:cNvPr id="36" name="文本框 35"/>
          <p:cNvSpPr txBox="1"/>
          <p:nvPr>
            <p:custDataLst>
              <p:tags r:id="rId22"/>
            </p:custDataLst>
          </p:nvPr>
        </p:nvSpPr>
        <p:spPr>
          <a:xfrm>
            <a:off x="6806046" y="1204686"/>
            <a:ext cx="2609569" cy="1556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defPPr>
              <a:defRPr lang="zh-CN"/>
            </a:defPPr>
            <a:lvl1pPr algn="ctr">
              <a:defRPr sz="1400">
                <a:solidFill>
                  <a:schemeClr val="bg2">
                    <a:lumMod val="10000"/>
                  </a:scheme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gn="l"/>
            <a:r>
              <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rPr>
              <a:t>伊凡四世加冕沙皇，推行一系</a:t>
            </a:r>
            <a:r>
              <a:rPr lang="zh-CN" altLang="en-US" sz="2400" b="1" spc="150" smtClean="0">
                <a:solidFill>
                  <a:schemeClr val="tx1"/>
                </a:solidFill>
                <a:latin typeface="楷体" panose="02010609060101010101" pitchFamily="49" charset="-122"/>
                <a:ea typeface="楷体" panose="02010609060101010101" pitchFamily="49" charset="-122"/>
                <a:sym typeface="Arial" panose="020B0604020202020204" pitchFamily="34" charset="0"/>
              </a:rPr>
              <a:t>列强化中央集权的措</a:t>
            </a:r>
            <a:r>
              <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rPr>
              <a:t>施，继续扩</a:t>
            </a:r>
            <a:r>
              <a:rPr lang="zh-CN" altLang="en-US" sz="2400" b="1" spc="150" smtClean="0">
                <a:solidFill>
                  <a:schemeClr val="tx1"/>
                </a:solidFill>
                <a:latin typeface="楷体" panose="02010609060101010101" pitchFamily="49" charset="-122"/>
                <a:ea typeface="楷体" panose="02010609060101010101" pitchFamily="49" charset="-122"/>
                <a:sym typeface="Arial" panose="020B0604020202020204" pitchFamily="34" charset="0"/>
              </a:rPr>
              <a:t>张。</a:t>
            </a:r>
            <a:endPar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endParaRPr>
          </a:p>
        </p:txBody>
      </p:sp>
      <p:sp>
        <p:nvSpPr>
          <p:cNvPr id="37" name="文本框 36"/>
          <p:cNvSpPr txBox="1"/>
          <p:nvPr>
            <p:custDataLst>
              <p:tags r:id="rId23"/>
            </p:custDataLst>
          </p:nvPr>
        </p:nvSpPr>
        <p:spPr>
          <a:xfrm>
            <a:off x="2074260" y="2657228"/>
            <a:ext cx="2918195" cy="484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b" anchorCtr="0">
            <a:noAutofit/>
          </a:bodyPr>
          <a:lstStyle>
            <a:defPPr>
              <a:defRPr lang="zh-CN"/>
            </a:defPPr>
            <a:lvl1pPr algn="ctr">
              <a:defRPr>
                <a:solidFill>
                  <a:schemeClr val="bg2">
                    <a:lumMod val="10000"/>
                  </a:scheme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nSpc>
                <a:spcPct val="120000"/>
              </a:lnSpc>
              <a:buSzTx/>
            </a:pPr>
            <a:r>
              <a:rPr lang="zh-CN" altLang="en-US" sz="2600" b="1" spc="300">
                <a:solidFill>
                  <a:srgbClr val="FF0000"/>
                </a:solidFill>
                <a:latin typeface="黑体" panose="02010609060101010101" charset="-122"/>
                <a:ea typeface="黑体" panose="02010609060101010101" charset="-122"/>
                <a:cs typeface="+mj-cs"/>
                <a:sym typeface="Arial" panose="020B0604020202020204" pitchFamily="34" charset="0"/>
              </a:rPr>
              <a:t>汗国臣属</a:t>
            </a:r>
          </a:p>
        </p:txBody>
      </p:sp>
      <p:sp>
        <p:nvSpPr>
          <p:cNvPr id="38" name="文本框 37"/>
          <p:cNvSpPr txBox="1"/>
          <p:nvPr>
            <p:custDataLst>
              <p:tags r:id="rId24"/>
            </p:custDataLst>
          </p:nvPr>
        </p:nvSpPr>
        <p:spPr>
          <a:xfrm>
            <a:off x="2114159" y="1811704"/>
            <a:ext cx="2865698" cy="800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lstStyle>
            <a:defPPr>
              <a:defRPr lang="zh-CN"/>
            </a:defPPr>
            <a:lvl1pPr algn="ctr">
              <a:defRPr sz="1400">
                <a:solidFill>
                  <a:schemeClr val="bg2">
                    <a:lumMod val="10000"/>
                  </a:scheme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gn="ctr"/>
            <a:r>
              <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rPr>
              <a:t>被蒙古征服，成为金帐汗国的臣</a:t>
            </a:r>
            <a:r>
              <a:rPr lang="zh-CN" altLang="en-US" sz="2400" b="1" spc="150" smtClean="0">
                <a:solidFill>
                  <a:schemeClr val="tx1"/>
                </a:solidFill>
                <a:latin typeface="楷体" panose="02010609060101010101" pitchFamily="49" charset="-122"/>
                <a:ea typeface="楷体" panose="02010609060101010101" pitchFamily="49" charset="-122"/>
                <a:sym typeface="Arial" panose="020B0604020202020204" pitchFamily="34" charset="0"/>
              </a:rPr>
              <a:t>属。</a:t>
            </a:r>
            <a:endPar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endParaRPr>
          </a:p>
        </p:txBody>
      </p:sp>
      <p:sp>
        <p:nvSpPr>
          <p:cNvPr id="39" name="文本框 38"/>
          <p:cNvSpPr txBox="1"/>
          <p:nvPr>
            <p:custDataLst>
              <p:tags r:id="rId25"/>
            </p:custDataLst>
          </p:nvPr>
        </p:nvSpPr>
        <p:spPr>
          <a:xfrm>
            <a:off x="8910955" y="3557138"/>
            <a:ext cx="2918195" cy="484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b" anchorCtr="0">
            <a:noAutofit/>
          </a:bodyPr>
          <a:lstStyle>
            <a:defPPr>
              <a:defRPr lang="zh-CN"/>
            </a:defPPr>
            <a:lvl1pPr algn="ctr">
              <a:defRPr>
                <a:solidFill>
                  <a:schemeClr val="bg2">
                    <a:lumMod val="10000"/>
                  </a:scheme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nSpc>
                <a:spcPct val="120000"/>
              </a:lnSpc>
            </a:pPr>
            <a:r>
              <a:rPr lang="zh-CN" altLang="en-US" sz="2600" b="1" spc="300">
                <a:solidFill>
                  <a:srgbClr val="FF0000"/>
                </a:solidFill>
                <a:latin typeface="黑体" panose="02010609060101010101" charset="-122"/>
                <a:ea typeface="黑体" panose="02010609060101010101" charset="-122"/>
                <a:cs typeface="+mj-cs"/>
                <a:sym typeface="Arial" panose="020B0604020202020204" pitchFamily="34" charset="0"/>
              </a:rPr>
              <a:t>地跨欧亚</a:t>
            </a:r>
          </a:p>
        </p:txBody>
      </p:sp>
      <p:sp>
        <p:nvSpPr>
          <p:cNvPr id="40" name="文本框 39"/>
          <p:cNvSpPr txBox="1"/>
          <p:nvPr>
            <p:custDataLst>
              <p:tags r:id="rId26"/>
            </p:custDataLst>
          </p:nvPr>
        </p:nvSpPr>
        <p:spPr>
          <a:xfrm>
            <a:off x="8653134" y="4045867"/>
            <a:ext cx="2970289" cy="1251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defPPr>
              <a:defRPr lang="zh-CN"/>
            </a:defPPr>
            <a:lvl1pPr algn="ctr">
              <a:defRPr sz="1400">
                <a:solidFill>
                  <a:schemeClr val="bg2">
                    <a:lumMod val="10000"/>
                  </a:schemeClr>
                </a:solidFill>
                <a:latin typeface="Segoe UI" panose="020B0502040204020203" pitchFamily="34" charset="0"/>
                <a:ea typeface="微软雅黑 Light" panose="020B0502040204020203" pitchFamily="34" charset="-122"/>
              </a:defRPr>
            </a:lvl1pPr>
            <a:lvl2pPr marL="742950" indent="-285750">
              <a:defRPr>
                <a:latin typeface="Segoe UI" panose="020B0502040204020203" pitchFamily="34" charset="0"/>
                <a:ea typeface="微软雅黑 Light" panose="020B0502040204020203" pitchFamily="34" charset="-122"/>
              </a:defRPr>
            </a:lvl2pPr>
            <a:lvl3pPr marL="1143000" indent="-228600">
              <a:defRPr>
                <a:latin typeface="Segoe UI" panose="020B0502040204020203" pitchFamily="34" charset="0"/>
                <a:ea typeface="微软雅黑 Light" panose="020B0502040204020203" pitchFamily="34" charset="-122"/>
              </a:defRPr>
            </a:lvl3pPr>
            <a:lvl4pPr marL="1600200" indent="-228600">
              <a:defRPr>
                <a:latin typeface="Segoe UI" panose="020B0502040204020203" pitchFamily="34" charset="0"/>
                <a:ea typeface="微软雅黑 Light" panose="020B0502040204020203" pitchFamily="34" charset="-122"/>
              </a:defRPr>
            </a:lvl4pPr>
            <a:lvl5pPr marL="2057400" indent="-228600">
              <a:defRPr>
                <a:latin typeface="Segoe UI" panose="020B0502040204020203" pitchFamily="34" charset="0"/>
                <a:ea typeface="微软雅黑 Light" panose="020B0502040204020203" pitchFamily="34" charset="-122"/>
              </a:defRPr>
            </a:lvl5pPr>
            <a:lvl6pPr marL="2514600" indent="-228600" fontAlgn="base">
              <a:spcBef>
                <a:spcPct val="0"/>
              </a:spcBef>
              <a:spcAft>
                <a:spcPct val="0"/>
              </a:spcAft>
              <a:defRPr>
                <a:latin typeface="Segoe UI" panose="020B0502040204020203" pitchFamily="34" charset="0"/>
                <a:ea typeface="微软雅黑 Light" panose="020B0502040204020203" pitchFamily="34" charset="-122"/>
              </a:defRPr>
            </a:lvl6pPr>
            <a:lvl7pPr marL="2971800" indent="-228600" fontAlgn="base">
              <a:spcBef>
                <a:spcPct val="0"/>
              </a:spcBef>
              <a:spcAft>
                <a:spcPct val="0"/>
              </a:spcAft>
              <a:defRPr>
                <a:latin typeface="Segoe UI" panose="020B0502040204020203" pitchFamily="34" charset="0"/>
                <a:ea typeface="微软雅黑 Light" panose="020B0502040204020203" pitchFamily="34" charset="-122"/>
              </a:defRPr>
            </a:lvl7pPr>
            <a:lvl8pPr marL="3429000" indent="-228600" fontAlgn="base">
              <a:spcBef>
                <a:spcPct val="0"/>
              </a:spcBef>
              <a:spcAft>
                <a:spcPct val="0"/>
              </a:spcAft>
              <a:defRPr>
                <a:latin typeface="Segoe UI" panose="020B0502040204020203" pitchFamily="34" charset="0"/>
                <a:ea typeface="微软雅黑 Light" panose="020B0502040204020203" pitchFamily="34" charset="-122"/>
              </a:defRPr>
            </a:lvl8pPr>
            <a:lvl9pPr marL="3886200" indent="-228600" fontAlgn="base">
              <a:spcBef>
                <a:spcPct val="0"/>
              </a:spcBef>
              <a:spcAft>
                <a:spcPct val="0"/>
              </a:spcAft>
              <a:defRPr>
                <a:latin typeface="Segoe UI" panose="020B0502040204020203" pitchFamily="34" charset="0"/>
                <a:ea typeface="微软雅黑 Light" panose="020B0502040204020203" pitchFamily="34" charset="-122"/>
              </a:defRPr>
            </a:lvl9pPr>
          </a:lstStyle>
          <a:p>
            <a:pPr algn="l"/>
            <a:r>
              <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rPr>
              <a:t>已将疆界推进到太平洋，成为地跨欧亚两洲的庞大帝</a:t>
            </a:r>
            <a:r>
              <a:rPr lang="zh-CN" altLang="en-US" sz="2400" b="1" spc="150" smtClean="0">
                <a:solidFill>
                  <a:schemeClr val="tx1"/>
                </a:solidFill>
                <a:latin typeface="楷体" panose="02010609060101010101" pitchFamily="49" charset="-122"/>
                <a:ea typeface="楷体" panose="02010609060101010101" pitchFamily="49" charset="-122"/>
                <a:sym typeface="Arial" panose="020B0604020202020204" pitchFamily="34" charset="0"/>
              </a:rPr>
              <a:t>国。</a:t>
            </a:r>
            <a:endParaRPr lang="zh-CN" altLang="en-US" sz="2400" b="1" spc="150">
              <a:solidFill>
                <a:schemeClr val="tx1"/>
              </a:solidFill>
              <a:latin typeface="楷体" panose="02010609060101010101" pitchFamily="49" charset="-122"/>
              <a:ea typeface="楷体" panose="02010609060101010101" pitchFamily="49" charset="-122"/>
              <a:sym typeface="Arial" panose="020B0604020202020204" pitchFamily="34" charset="0"/>
            </a:endParaRPr>
          </a:p>
        </p:txBody>
      </p:sp>
      <p:sp>
        <p:nvSpPr>
          <p:cNvPr id="41" name="标题 40"/>
          <p:cNvSpPr>
            <a:spLocks noGrp="1"/>
          </p:cNvSpPr>
          <p:nvPr>
            <p:ph type="title"/>
            <p:custDataLst>
              <p:tags r:id="rId27"/>
            </p:custDataLst>
          </p:nvPr>
        </p:nvSpPr>
        <p:spPr/>
        <p:txBody>
          <a:bodyPr>
            <a:normAutofit fontScale="90000"/>
          </a:bodyPr>
          <a:lstStyle/>
          <a:p>
            <a:r>
              <a:rPr lang="en-US" altLang="zh-CN" smtClean="0">
                <a:solidFill>
                  <a:schemeClr val="accent1"/>
                </a:solidFill>
                <a:latin typeface="+mj-ea"/>
              </a:rPr>
              <a:t/>
            </a:r>
            <a:br>
              <a:rPr lang="en-US" altLang="zh-CN" smtClean="0">
                <a:solidFill>
                  <a:schemeClr val="accent1"/>
                </a:solidFill>
                <a:latin typeface="+mj-ea"/>
              </a:rPr>
            </a:br>
            <a:r>
              <a:rPr lang="zh-CN" altLang="en-US" smtClean="0">
                <a:solidFill>
                  <a:schemeClr val="accent1"/>
                </a:solidFill>
                <a:latin typeface="+mj-ea"/>
              </a:rPr>
              <a:t>拜占庭帝国与俄罗斯</a:t>
            </a:r>
            <a: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t/>
            </a:r>
            <a:br>
              <a:rPr lang="zh-CN" altLang="en-US" smtClean="0">
                <a:solidFill>
                  <a:schemeClr val="accent1"/>
                </a:solidFill>
                <a:effectLst>
                  <a:outerShdw blurRad="38100" dist="38100" dir="2700000" algn="tl">
                    <a:srgbClr val="000000">
                      <a:alpha val="43137"/>
                    </a:srgbClr>
                  </a:outerShdw>
                </a:effectLst>
                <a:latin typeface="方正清刻本悦宋简体" panose="02000000000000000000" charset="-122"/>
                <a:ea typeface="方正清刻本悦宋简体" panose="02000000000000000000" charset="-122"/>
                <a:sym typeface="+mn-ea"/>
              </a:rPr>
            </a:br>
            <a:endParaRPr lang="zh-CN" altLang="en-US"/>
          </a:p>
        </p:txBody>
      </p:sp>
      <p:sp>
        <p:nvSpPr>
          <p:cNvPr id="42" name="标题 3"/>
          <p:cNvSpPr>
            <a:spLocks noGrp="1"/>
          </p:cNvSpPr>
          <p:nvPr>
            <p:custDataLst>
              <p:tags r:id="rId28"/>
            </p:custDataLst>
          </p:nvPr>
        </p:nvSpPr>
        <p:spPr>
          <a:xfrm>
            <a:off x="507909" y="792934"/>
            <a:ext cx="4296320" cy="5423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just" eaLnBrk="0" hangingPunct="0"/>
            <a:r>
              <a:rPr lang="zh-CN" altLang="en-US" sz="3200" b="1">
                <a:solidFill>
                  <a:schemeClr val="tx1"/>
                </a:solidFill>
                <a:latin typeface="+mn-ea"/>
                <a:cs typeface="黑体" panose="02010609060101010101" charset="-122"/>
                <a:sym typeface="+mn-ea"/>
              </a:rPr>
              <a:t>（二）俄罗斯帝国</a:t>
            </a:r>
            <a:endParaRPr lang="zh-CN" altLang="en-US" sz="3200" b="1">
              <a:solidFill>
                <a:schemeClr val="tx1"/>
              </a:solidFill>
              <a:latin typeface="+mn-ea"/>
              <a:cs typeface="微软雅黑" panose="020B0503020204020204" pitchFamily="34" charset="-122"/>
              <a:sym typeface="+mn-ea"/>
            </a:endParaRPr>
          </a:p>
        </p:txBody>
      </p:sp>
      <p:sp>
        <p:nvSpPr>
          <p:cNvPr id="43" name="文本框 15"/>
          <p:cNvSpPr txBox="1"/>
          <p:nvPr>
            <p:custDataLst>
              <p:tags r:id="rId29"/>
            </p:custDataLst>
          </p:nvPr>
        </p:nvSpPr>
        <p:spPr>
          <a:xfrm>
            <a:off x="675912" y="1283245"/>
            <a:ext cx="2865574" cy="521970"/>
          </a:xfrm>
          <a:prstGeom prst="rect">
            <a:avLst/>
          </a:prstGeom>
          <a:noFill/>
        </p:spPr>
        <p:txBody>
          <a:bodyPr wrap="square" rtlCol="0" anchor="t">
            <a:spAutoFit/>
          </a:bodyPr>
          <a:lstStyle/>
          <a:p>
            <a:r>
              <a:rPr lang="en-US" altLang="zh-CN" sz="2800" b="1" smtClean="0">
                <a:latin typeface="宋体" panose="02010600030101010101" pitchFamily="2" charset="-122"/>
                <a:ea typeface="宋体" panose="02010600030101010101" pitchFamily="2" charset="-122"/>
                <a:cs typeface="黑体" panose="02010609060101010101" charset="-122"/>
                <a:sym typeface="+mn-ea"/>
              </a:rPr>
              <a:t>2.</a:t>
            </a:r>
            <a:r>
              <a:rPr lang="zh-CN" altLang="en-US" sz="2800" b="1" smtClean="0">
                <a:latin typeface="宋体" panose="02010600030101010101" pitchFamily="2" charset="-122"/>
                <a:ea typeface="宋体" panose="02010600030101010101" pitchFamily="2" charset="-122"/>
                <a:cs typeface="黑体" panose="02010609060101010101" charset="-122"/>
                <a:sym typeface="+mn-ea"/>
              </a:rPr>
              <a:t>发展历程</a:t>
            </a:r>
            <a:r>
              <a:rPr lang="zh-CN" sz="2800" b="1" smtClean="0">
                <a:latin typeface="宋体" panose="02010600030101010101" pitchFamily="2" charset="-122"/>
                <a:ea typeface="宋体" panose="02010600030101010101" pitchFamily="2" charset="-122"/>
                <a:cs typeface="黑体" panose="02010609060101010101" charset="-122"/>
                <a:sym typeface="+mn-ea"/>
              </a:rPr>
              <a:t>：</a:t>
            </a:r>
            <a:endParaRPr lang="zh-CN" altLang="en-US" sz="2800">
              <a:latin typeface="宋体" panose="02010600030101010101" pitchFamily="2" charset="-122"/>
              <a:ea typeface="宋体" panose="02010600030101010101" pitchFamily="2" charset="-122"/>
            </a:endParaRPr>
          </a:p>
        </p:txBody>
      </p:sp>
      <p:pic>
        <p:nvPicPr>
          <p:cNvPr id="44" name="图片 43"/>
          <p:cNvPicPr>
            <a:picLocks noChangeAspect="1"/>
          </p:cNvPicPr>
          <p:nvPr>
            <p:custDataLst>
              <p:tags r:id="rId30"/>
            </p:custDataLst>
          </p:nvPr>
        </p:nvPicPr>
        <p:blipFill>
          <a:blip r:embed="rId34"/>
          <a:stretch>
            <a:fillRect/>
          </a:stretch>
        </p:blipFill>
        <p:spPr>
          <a:xfrm>
            <a:off x="406945" y="1016001"/>
            <a:ext cx="4662805" cy="4184559"/>
          </a:xfrm>
          <a:prstGeom prst="rect">
            <a:avLst/>
          </a:prstGeom>
          <a:effectLst>
            <a:softEdge rad="63500"/>
          </a:effectLst>
        </p:spPr>
      </p:pic>
      <p:pic>
        <p:nvPicPr>
          <p:cNvPr id="45" name="图片 44"/>
          <p:cNvPicPr>
            <a:picLocks noChangeAspect="1"/>
          </p:cNvPicPr>
          <p:nvPr>
            <p:custDataLst>
              <p:tags r:id="rId31"/>
            </p:custDataLst>
          </p:nvPr>
        </p:nvPicPr>
        <p:blipFill>
          <a:blip r:embed="rId35"/>
          <a:stretch>
            <a:fillRect/>
          </a:stretch>
        </p:blipFill>
        <p:spPr>
          <a:xfrm>
            <a:off x="5649231" y="972458"/>
            <a:ext cx="5062311" cy="4180114"/>
          </a:xfrm>
          <a:prstGeom prst="rect">
            <a:avLst/>
          </a:prstGeom>
          <a:ln w="12700" cmpd="sng">
            <a:solidFill>
              <a:schemeClr val="tx1"/>
            </a:solidFill>
            <a:prstDash val="solid"/>
          </a:ln>
        </p:spPr>
      </p:pic>
    </p:spTree>
  </p:cSld>
  <p:clrMapOvr>
    <a:masterClrMapping/>
  </p:clrMapOvr>
  <p:transition spd="slow">
    <p:split orient="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 presetClass="entr" presetSubtype="4"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ppt_x"/>
                                          </p:val>
                                        </p:tav>
                                        <p:tav tm="100000">
                                          <p:val>
                                            <p:strVal val="#ppt_x"/>
                                          </p:val>
                                        </p:tav>
                                      </p:tavLst>
                                    </p:anim>
                                    <p:anim calcmode="lin" valueType="num">
                                      <p:cBhvr additive="base">
                                        <p:cTn id="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afterGroup">
                            <p:stCondLst>
                              <p:cond delay="0"/>
                            </p:stCondLst>
                            <p:childTnLst>
                              <p:par>
                                <p:cTn id="11" presetID="2" presetClass="exit" presetSubtype="4" fill="hold" nodeType="clickEffect">
                                  <p:stCondLst>
                                    <p:cond delay="0"/>
                                  </p:stCondLst>
                                  <p:childTnLst>
                                    <p:anim calcmode="lin" valueType="num">
                                      <p:cBhvr additive="base">
                                        <p:cTn id="12" dur="500"/>
                                        <p:tgtEl>
                                          <p:spTgt spid="44"/>
                                        </p:tgtEl>
                                        <p:attrNameLst>
                                          <p:attrName>ppt_x</p:attrName>
                                        </p:attrNameLst>
                                      </p:cBhvr>
                                      <p:tavLst>
                                        <p:tav tm="0">
                                          <p:val>
                                            <p:strVal val="ppt_x"/>
                                          </p:val>
                                        </p:tav>
                                        <p:tav tm="100000">
                                          <p:val>
                                            <p:strVal val="ppt_x"/>
                                          </p:val>
                                        </p:tav>
                                      </p:tavLst>
                                    </p:anim>
                                    <p:anim calcmode="lin" valueType="num">
                                      <p:cBhvr additive="base">
                                        <p:cTn id="13" dur="500"/>
                                        <p:tgtEl>
                                          <p:spTgt spid="44"/>
                                        </p:tgtEl>
                                        <p:attrNameLst>
                                          <p:attrName>ppt_y</p:attrName>
                                        </p:attrNameLst>
                                      </p:cBhvr>
                                      <p:tavLst>
                                        <p:tav tm="0">
                                          <p:val>
                                            <p:strVal val="ppt_y"/>
                                          </p:val>
                                        </p:tav>
                                        <p:tav tm="100000">
                                          <p:val>
                                            <p:strVal val="1+ppt_h/2"/>
                                          </p:val>
                                        </p:tav>
                                      </p:tavLst>
                                    </p:anim>
                                    <p:set>
                                      <p:cBhvr>
                                        <p:cTn id="14" dur="1" fill="hold">
                                          <p:stCondLst>
                                            <p:cond delay="499"/>
                                          </p:stCondLst>
                                        </p:cTn>
                                        <p:tgtEl>
                                          <p:spTgt spid="44"/>
                                        </p:tgtEl>
                                        <p:attrNameLst>
                                          <p:attrName>style.visibility</p:attrName>
                                        </p:attrNameLst>
                                      </p:cBhvr>
                                      <p:to>
                                        <p:strVal val="hidden"/>
                                      </p:to>
                                    </p:set>
                                  </p:childTnLst>
                                </p:cTn>
                              </p:par>
                            </p:childTnLst>
                          </p:cTn>
                        </p:par>
                      </p:childTnLst>
                    </p:cTn>
                  </p:par>
                  <p:par>
                    <p:cTn id="15" fill="hold" nodeType="clickPar">
                      <p:stCondLst>
                        <p:cond delay="indefinite"/>
                      </p:stCondLst>
                      <p:childTnLst>
                        <p:par>
                          <p:cTn id="16" fill="hold" nodeType="afterGroup">
                            <p:stCondLst>
                              <p:cond delay="0"/>
                            </p:stCondLst>
                            <p:childTnLst>
                              <p:par>
                                <p:cTn id="17" presetID="13" presetClass="entr" presetSubtype="32" fill="hold" nodeType="clickEffect">
                                  <p:stCondLst>
                                    <p:cond delay="0"/>
                                  </p:stCondLst>
                                  <p:childTnLst>
                                    <p:set>
                                      <p:cBhvr>
                                        <p:cTn id="18" dur="1000" fill="hold">
                                          <p:stCondLst>
                                            <p:cond delay="0"/>
                                          </p:stCondLst>
                                        </p:cTn>
                                        <p:tgtEl>
                                          <p:spTgt spid="45"/>
                                        </p:tgtEl>
                                        <p:attrNameLst>
                                          <p:attrName>style.visibility</p:attrName>
                                        </p:attrNameLst>
                                      </p:cBhvr>
                                      <p:to>
                                        <p:strVal val="visible"/>
                                      </p:to>
                                    </p:set>
                                    <p:animEffect transition="in" filter="plus(out)">
                                      <p:cBhvr>
                                        <p:cTn id="19" dur="1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表格 12"/>
          <p:cNvGraphicFramePr>
            <a:graphicFrameLocks noGrp="1"/>
          </p:cNvGraphicFramePr>
          <p:nvPr>
            <p:custDataLst>
              <p:tags r:id="rId1"/>
            </p:custDataLst>
          </p:nvPr>
        </p:nvGraphicFramePr>
        <p:xfrm>
          <a:off x="769258" y="1386270"/>
          <a:ext cx="10687638" cy="5366512"/>
        </p:xfrm>
        <a:graphic>
          <a:graphicData uri="http://schemas.openxmlformats.org/drawingml/2006/table">
            <a:tbl>
              <a:tblPr firstRow="1" firstCol="1" bandRow="1">
                <a:tableStyleId>{5C22544A-7EE6-4342-B048-85BDC9FD1C3A}</a:tableStyleId>
              </a:tblPr>
              <a:tblGrid>
                <a:gridCol w="1950016">
                  <a:extLst>
                    <a:ext uri="{9D8B030D-6E8A-4147-A177-3AD203B41FA5}">
                      <a16:colId xmlns:a16="http://schemas.microsoft.com/office/drawing/2014/main" val="20000"/>
                    </a:ext>
                  </a:extLst>
                </a:gridCol>
                <a:gridCol w="4314161">
                  <a:extLst>
                    <a:ext uri="{9D8B030D-6E8A-4147-A177-3AD203B41FA5}">
                      <a16:colId xmlns:a16="http://schemas.microsoft.com/office/drawing/2014/main" val="20001"/>
                    </a:ext>
                  </a:extLst>
                </a:gridCol>
                <a:gridCol w="4423461">
                  <a:extLst>
                    <a:ext uri="{9D8B030D-6E8A-4147-A177-3AD203B41FA5}">
                      <a16:colId xmlns:a16="http://schemas.microsoft.com/office/drawing/2014/main" val="20002"/>
                    </a:ext>
                  </a:extLst>
                </a:gridCol>
              </a:tblGrid>
              <a:tr h="563194">
                <a:tc>
                  <a:txBody>
                    <a:bodyPr/>
                    <a:lstStyle/>
                    <a:p>
                      <a:pPr indent="0" algn="ctr">
                        <a:lnSpc>
                          <a:spcPct val="120000"/>
                        </a:lnSpc>
                        <a:spcBef>
                          <a:spcPct val="0"/>
                        </a:spcBef>
                        <a:spcAft>
                          <a:spcPct val="0"/>
                        </a:spcAft>
                      </a:pPr>
                      <a:r>
                        <a:rPr lang="zh-CN" sz="2300" b="1" spc="130">
                          <a:solidFill>
                            <a:srgbClr val="FFFFFF"/>
                          </a:solidFill>
                          <a:latin typeface="宋体" panose="02010600030101010101" pitchFamily="2" charset="-122"/>
                          <a:ea typeface="宋体" panose="02010600030101010101" pitchFamily="2" charset="-122"/>
                        </a:rPr>
                        <a:t>项目</a:t>
                      </a:r>
                    </a:p>
                  </a:txBody>
                  <a:tcPr marL="177800" marR="177800" marT="107950" marB="107950" anchor="ctr">
                    <a:lnL>
                      <a:noFill/>
                    </a:lnL>
                    <a:lnR>
                      <a:noFill/>
                    </a:lnR>
                    <a:lnT>
                      <a:noFill/>
                    </a:lnT>
                    <a:lnB>
                      <a:noFill/>
                    </a:lnB>
                    <a:solidFill>
                      <a:srgbClr val="595959"/>
                    </a:solidFill>
                  </a:tcPr>
                </a:tc>
                <a:tc>
                  <a:txBody>
                    <a:bodyPr/>
                    <a:lstStyle/>
                    <a:p>
                      <a:pPr indent="0" algn="ctr">
                        <a:lnSpc>
                          <a:spcPct val="120000"/>
                        </a:lnSpc>
                        <a:spcBef>
                          <a:spcPct val="0"/>
                        </a:spcBef>
                        <a:spcAft>
                          <a:spcPct val="0"/>
                        </a:spcAft>
                      </a:pPr>
                      <a:r>
                        <a:rPr lang="zh-CN" sz="2300" b="1" spc="130">
                          <a:solidFill>
                            <a:srgbClr val="FFFFFF"/>
                          </a:solidFill>
                          <a:latin typeface="宋体" panose="02010600030101010101" pitchFamily="2" charset="-122"/>
                          <a:ea typeface="宋体" panose="02010600030101010101" pitchFamily="2" charset="-122"/>
                        </a:rPr>
                        <a:t>西欧封建社会</a:t>
                      </a:r>
                    </a:p>
                  </a:txBody>
                  <a:tcPr marL="177800" marR="177800" marT="107950" marB="107950" anchor="ctr">
                    <a:lnL>
                      <a:noFill/>
                    </a:lnL>
                    <a:lnR>
                      <a:noFill/>
                    </a:lnR>
                    <a:lnT>
                      <a:noFill/>
                    </a:lnT>
                    <a:lnB>
                      <a:noFill/>
                    </a:lnB>
                    <a:solidFill>
                      <a:srgbClr val="E34D4D"/>
                    </a:solidFill>
                  </a:tcPr>
                </a:tc>
                <a:tc>
                  <a:txBody>
                    <a:bodyPr/>
                    <a:lstStyle/>
                    <a:p>
                      <a:pPr indent="0" algn="ctr">
                        <a:lnSpc>
                          <a:spcPct val="120000"/>
                        </a:lnSpc>
                        <a:spcBef>
                          <a:spcPct val="0"/>
                        </a:spcBef>
                        <a:spcAft>
                          <a:spcPct val="0"/>
                        </a:spcAft>
                      </a:pPr>
                      <a:r>
                        <a:rPr lang="zh-CN" sz="2300" b="1" spc="130">
                          <a:solidFill>
                            <a:srgbClr val="FFFFFF"/>
                          </a:solidFill>
                          <a:latin typeface="宋体" panose="02010600030101010101" pitchFamily="2" charset="-122"/>
                          <a:ea typeface="宋体" panose="02010600030101010101" pitchFamily="2" charset="-122"/>
                        </a:rPr>
                        <a:t>中国封建社会</a:t>
                      </a:r>
                    </a:p>
                  </a:txBody>
                  <a:tcPr marL="177800" marR="177800" marT="107950" marB="107950" anchor="ctr">
                    <a:lnL>
                      <a:noFill/>
                    </a:lnL>
                    <a:lnR>
                      <a:noFill/>
                    </a:lnR>
                    <a:lnT>
                      <a:noFill/>
                    </a:lnT>
                    <a:lnB>
                      <a:noFill/>
                    </a:lnB>
                    <a:solidFill>
                      <a:srgbClr val="E67A4A"/>
                    </a:solidFill>
                  </a:tcPr>
                </a:tc>
                <a:extLst>
                  <a:ext uri="{0D108BD9-81ED-4DB2-BD59-A6C34878D82A}">
                    <a16:rowId xmlns:a16="http://schemas.microsoft.com/office/drawing/2014/main" val="10000"/>
                  </a:ext>
                </a:extLst>
              </a:tr>
              <a:tr h="563194">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时间跨度</a:t>
                      </a:r>
                    </a:p>
                  </a:txBody>
                  <a:tcPr marL="177800" marR="177800" marT="107950" marB="107950" anchor="ctr">
                    <a:lnL>
                      <a:noFill/>
                    </a:lnL>
                    <a:lnR w="12700">
                      <a:solidFill>
                        <a:srgbClr val="D9D9D9"/>
                      </a:solidFill>
                      <a:prstDash val="solid"/>
                    </a:lnR>
                    <a:lnT>
                      <a:noFill/>
                    </a:lnT>
                    <a:lnB>
                      <a:noFill/>
                    </a:lnB>
                    <a:solidFill>
                      <a:srgbClr val="FFFFFF"/>
                    </a:solidFill>
                  </a:tcPr>
                </a:tc>
                <a:tc>
                  <a:txBody>
                    <a:bodyPr/>
                    <a:lstStyle/>
                    <a:p>
                      <a:pPr indent="0" algn="l">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cs typeface="微软雅黑" panose="020B0503020204020204" pitchFamily="34" charset="-122"/>
                        </a:rPr>
                        <a:t>约5世纪——1453年</a:t>
                      </a:r>
                    </a:p>
                  </a:txBody>
                  <a:tcPr marL="177800" marR="177800" marT="107950" marB="107950" anchor="ctr">
                    <a:lnL w="12700">
                      <a:solidFill>
                        <a:srgbClr val="D9D9D9"/>
                      </a:solidFill>
                      <a:prstDash val="solid"/>
                    </a:lnL>
                    <a:lnR w="6350">
                      <a:solidFill>
                        <a:srgbClr val="D9D9D9"/>
                      </a:solidFill>
                      <a:prstDash val="solid"/>
                    </a:lnR>
                    <a:lnT>
                      <a:noFill/>
                    </a:lnT>
                    <a:lnB>
                      <a:noFill/>
                    </a:lnB>
                    <a:solidFill>
                      <a:srgbClr val="FFFFFF"/>
                    </a:solidFill>
                  </a:tcPr>
                </a:tc>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cs typeface="微软雅黑" panose="020B0503020204020204" pitchFamily="34" charset="-122"/>
                        </a:rPr>
                        <a:t>公元前</a:t>
                      </a:r>
                      <a:r>
                        <a:rPr lang="en-US" altLang="zh-CN" sz="2200" b="0" spc="120">
                          <a:solidFill>
                            <a:srgbClr val="404040"/>
                          </a:solidFill>
                          <a:latin typeface="宋体" panose="02010600030101010101" pitchFamily="2" charset="-122"/>
                          <a:ea typeface="宋体" panose="02010600030101010101" pitchFamily="2" charset="-122"/>
                          <a:cs typeface="微软雅黑" panose="020B0503020204020204" pitchFamily="34" charset="-122"/>
                        </a:rPr>
                        <a:t>475</a:t>
                      </a:r>
                      <a:r>
                        <a:rPr lang="zh-CN" sz="2200" b="0" spc="120">
                          <a:solidFill>
                            <a:srgbClr val="404040"/>
                          </a:solidFill>
                          <a:latin typeface="宋体" panose="02010600030101010101" pitchFamily="2" charset="-122"/>
                          <a:ea typeface="宋体" panose="02010600030101010101" pitchFamily="2" charset="-122"/>
                          <a:cs typeface="微软雅黑" panose="020B0503020204020204" pitchFamily="34" charset="-122"/>
                        </a:rPr>
                        <a:t>年——1</a:t>
                      </a:r>
                      <a:r>
                        <a:rPr lang="en-US" altLang="zh-CN" sz="2200" b="0" spc="120">
                          <a:solidFill>
                            <a:srgbClr val="404040"/>
                          </a:solidFill>
                          <a:latin typeface="宋体" panose="02010600030101010101" pitchFamily="2" charset="-122"/>
                          <a:ea typeface="宋体" panose="02010600030101010101" pitchFamily="2" charset="-122"/>
                          <a:cs typeface="微软雅黑" panose="020B0503020204020204" pitchFamily="34" charset="-122"/>
                        </a:rPr>
                        <a:t>840</a:t>
                      </a:r>
                      <a:r>
                        <a:rPr lang="zh-CN" sz="2200" b="0" spc="120">
                          <a:solidFill>
                            <a:srgbClr val="404040"/>
                          </a:solidFill>
                          <a:latin typeface="宋体" panose="02010600030101010101" pitchFamily="2" charset="-122"/>
                          <a:ea typeface="宋体" panose="02010600030101010101" pitchFamily="2" charset="-122"/>
                          <a:cs typeface="微软雅黑" panose="020B0503020204020204" pitchFamily="34" charset="-122"/>
                        </a:rPr>
                        <a:t>年</a:t>
                      </a:r>
                    </a:p>
                  </a:txBody>
                  <a:tcPr marL="177800" marR="177800" marT="107950" marB="107950" anchor="ctr">
                    <a:lnL w="6350">
                      <a:solidFill>
                        <a:srgbClr val="D9D9D9"/>
                      </a:solidFill>
                      <a:prstDash val="solid"/>
                    </a:lnL>
                    <a:lnR>
                      <a:noFill/>
                    </a:lnR>
                    <a:lnT>
                      <a:noFill/>
                    </a:lnT>
                    <a:lnB>
                      <a:noFill/>
                    </a:lnB>
                    <a:solidFill>
                      <a:srgbClr val="FFFFFF"/>
                    </a:solidFill>
                  </a:tcPr>
                </a:tc>
                <a:extLst>
                  <a:ext uri="{0D108BD9-81ED-4DB2-BD59-A6C34878D82A}">
                    <a16:rowId xmlns:a16="http://schemas.microsoft.com/office/drawing/2014/main" val="10001"/>
                  </a:ext>
                </a:extLst>
              </a:tr>
              <a:tr h="971176">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形成背景</a:t>
                      </a:r>
                    </a:p>
                  </a:txBody>
                  <a:tcPr marL="177800" marR="177800" marT="107950" marB="107950" anchor="ctr">
                    <a:lnL>
                      <a:noFill/>
                    </a:lnL>
                    <a:lnR w="12700">
                      <a:solidFill>
                        <a:srgbClr val="D9D9D9"/>
                      </a:solidFill>
                      <a:prstDash val="solid"/>
                    </a:lnR>
                    <a:lnT>
                      <a:noFill/>
                    </a:lnT>
                    <a:lnB>
                      <a:noFill/>
                    </a:lnB>
                    <a:solidFill>
                      <a:srgbClr val="F2F2F2"/>
                    </a:solidFill>
                  </a:tcPr>
                </a:tc>
                <a:tc>
                  <a:txBody>
                    <a:bodyPr/>
                    <a:lstStyle/>
                    <a:p>
                      <a:pPr indent="0" algn="l">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希腊罗马文明，日耳曼民族，基督教影响</a:t>
                      </a:r>
                    </a:p>
                  </a:txBody>
                  <a:tcPr marL="177800" marR="177800" marT="107950" marB="107950" anchor="ctr">
                    <a:lnL w="12700">
                      <a:solidFill>
                        <a:srgbClr val="D9D9D9"/>
                      </a:solidFill>
                      <a:prstDash val="solid"/>
                    </a:lnL>
                    <a:lnR w="6350">
                      <a:solidFill>
                        <a:srgbClr val="D9D9D9"/>
                      </a:solidFill>
                      <a:prstDash val="solid"/>
                    </a:lnR>
                    <a:lnT>
                      <a:noFill/>
                    </a:lnT>
                    <a:lnB>
                      <a:noFill/>
                    </a:lnB>
                    <a:solidFill>
                      <a:srgbClr val="F2F2F2"/>
                    </a:solidFill>
                  </a:tcPr>
                </a:tc>
                <a:tc>
                  <a:txBody>
                    <a:bodyPr/>
                    <a:lstStyle/>
                    <a:p>
                      <a:pPr indent="0" algn="l">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小农经济，地大物博，法家思想</a:t>
                      </a:r>
                    </a:p>
                  </a:txBody>
                  <a:tcPr marL="177800" marR="177800" marT="107950" marB="107950" anchor="ctr">
                    <a:lnL w="6350">
                      <a:solidFill>
                        <a:srgbClr val="D9D9D9"/>
                      </a:solidFill>
                      <a:prstDash val="solid"/>
                    </a:lnL>
                    <a:lnR>
                      <a:noFill/>
                    </a:lnR>
                    <a:lnT>
                      <a:noFill/>
                    </a:lnT>
                    <a:lnB>
                      <a:noFill/>
                    </a:lnB>
                    <a:solidFill>
                      <a:srgbClr val="F2F2F2"/>
                    </a:solidFill>
                  </a:tcPr>
                </a:tc>
                <a:extLst>
                  <a:ext uri="{0D108BD9-81ED-4DB2-BD59-A6C34878D82A}">
                    <a16:rowId xmlns:a16="http://schemas.microsoft.com/office/drawing/2014/main" val="10002"/>
                  </a:ext>
                </a:extLst>
              </a:tr>
              <a:tr h="563194">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政治制度</a:t>
                      </a:r>
                    </a:p>
                  </a:txBody>
                  <a:tcPr marL="177800" marR="177800" marT="107950" marB="107950" anchor="ctr">
                    <a:lnL>
                      <a:noFill/>
                    </a:lnL>
                    <a:lnR w="12700">
                      <a:solidFill>
                        <a:srgbClr val="D9D9D9"/>
                      </a:solidFill>
                      <a:prstDash val="solid"/>
                    </a:lnR>
                    <a:lnT>
                      <a:noFill/>
                    </a:lnT>
                    <a:lnB>
                      <a:noFill/>
                    </a:lnB>
                    <a:solidFill>
                      <a:srgbClr val="FFFFFF"/>
                    </a:solidFill>
                  </a:tcPr>
                </a:tc>
                <a:tc>
                  <a:txBody>
                    <a:bodyPr/>
                    <a:lstStyle/>
                    <a:p>
                      <a:pPr indent="0" algn="l">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封君封臣制度</a:t>
                      </a:r>
                    </a:p>
                  </a:txBody>
                  <a:tcPr marL="177800" marR="177800" marT="107950" marB="107950" anchor="ctr">
                    <a:lnL w="12700">
                      <a:solidFill>
                        <a:srgbClr val="D9D9D9"/>
                      </a:solidFill>
                      <a:prstDash val="solid"/>
                    </a:lnL>
                    <a:lnR w="6350">
                      <a:solidFill>
                        <a:srgbClr val="D9D9D9"/>
                      </a:solidFill>
                      <a:prstDash val="solid"/>
                    </a:lnR>
                    <a:lnT>
                      <a:noFill/>
                    </a:lnT>
                    <a:lnB>
                      <a:noFill/>
                    </a:lnB>
                    <a:solidFill>
                      <a:srgbClr val="FFFFFF"/>
                    </a:solidFill>
                  </a:tcPr>
                </a:tc>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专制主义中央集权制</a:t>
                      </a:r>
                    </a:p>
                  </a:txBody>
                  <a:tcPr marL="177800" marR="177800" marT="107950" marB="107950" anchor="ctr">
                    <a:lnL w="6350">
                      <a:solidFill>
                        <a:srgbClr val="D9D9D9"/>
                      </a:solidFill>
                      <a:prstDash val="solid"/>
                    </a:lnL>
                    <a:lnR>
                      <a:noFill/>
                    </a:lnR>
                    <a:lnT>
                      <a:noFill/>
                    </a:lnT>
                    <a:lnB>
                      <a:noFill/>
                    </a:lnB>
                    <a:solidFill>
                      <a:srgbClr val="FFFFFF"/>
                    </a:solidFill>
                  </a:tcPr>
                </a:tc>
                <a:extLst>
                  <a:ext uri="{0D108BD9-81ED-4DB2-BD59-A6C34878D82A}">
                    <a16:rowId xmlns:a16="http://schemas.microsoft.com/office/drawing/2014/main" val="10003"/>
                  </a:ext>
                </a:extLst>
              </a:tr>
              <a:tr h="563194">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阶级矛盾</a:t>
                      </a:r>
                    </a:p>
                  </a:txBody>
                  <a:tcPr marL="177800" marR="177800" marT="107950" marB="107950" anchor="ctr">
                    <a:lnL>
                      <a:noFill/>
                    </a:lnL>
                    <a:lnR w="12700">
                      <a:solidFill>
                        <a:srgbClr val="D9D9D9"/>
                      </a:solidFill>
                      <a:prstDash val="solid"/>
                    </a:lnR>
                    <a:lnT>
                      <a:noFill/>
                    </a:lnT>
                    <a:lnB>
                      <a:noFill/>
                    </a:lnB>
                    <a:solidFill>
                      <a:srgbClr val="F2F2F2"/>
                    </a:solidFill>
                  </a:tcPr>
                </a:tc>
                <a:tc>
                  <a:txBody>
                    <a:bodyPr/>
                    <a:lstStyle/>
                    <a:p>
                      <a:pPr indent="0" algn="l">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领主与农奴</a:t>
                      </a:r>
                    </a:p>
                  </a:txBody>
                  <a:tcPr marL="177800" marR="177800" marT="107950" marB="107950" anchor="ctr">
                    <a:lnL w="12700">
                      <a:solidFill>
                        <a:srgbClr val="D9D9D9"/>
                      </a:solidFill>
                      <a:prstDash val="solid"/>
                    </a:lnL>
                    <a:lnR w="6350">
                      <a:solidFill>
                        <a:srgbClr val="D9D9D9"/>
                      </a:solidFill>
                      <a:prstDash val="solid"/>
                    </a:lnR>
                    <a:lnT>
                      <a:noFill/>
                    </a:lnT>
                    <a:lnB>
                      <a:noFill/>
                    </a:lnB>
                    <a:solidFill>
                      <a:srgbClr val="F2F2F2"/>
                    </a:solidFill>
                  </a:tcPr>
                </a:tc>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地主与农民</a:t>
                      </a:r>
                    </a:p>
                  </a:txBody>
                  <a:tcPr marL="177800" marR="177800" marT="107950" marB="107950" anchor="ctr">
                    <a:lnL w="6350">
                      <a:solidFill>
                        <a:srgbClr val="D9D9D9"/>
                      </a:solidFill>
                      <a:prstDash val="solid"/>
                    </a:lnL>
                    <a:lnR>
                      <a:noFill/>
                    </a:lnR>
                    <a:lnT>
                      <a:noFill/>
                    </a:lnT>
                    <a:lnB>
                      <a:noFill/>
                    </a:lnB>
                    <a:solidFill>
                      <a:srgbClr val="F2F2F2"/>
                    </a:solidFill>
                  </a:tcPr>
                </a:tc>
                <a:extLst>
                  <a:ext uri="{0D108BD9-81ED-4DB2-BD59-A6C34878D82A}">
                    <a16:rowId xmlns:a16="http://schemas.microsoft.com/office/drawing/2014/main" val="10004"/>
                  </a:ext>
                </a:extLst>
              </a:tr>
              <a:tr h="563194">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经济制度</a:t>
                      </a:r>
                    </a:p>
                  </a:txBody>
                  <a:tcPr marL="177800" marR="177800" marT="107950" marB="107950" anchor="ctr">
                    <a:lnL>
                      <a:noFill/>
                    </a:lnL>
                    <a:lnR w="12700">
                      <a:solidFill>
                        <a:srgbClr val="D9D9D9"/>
                      </a:solidFill>
                      <a:prstDash val="solid"/>
                    </a:lnR>
                    <a:lnT>
                      <a:noFill/>
                    </a:lnT>
                    <a:lnB>
                      <a:noFill/>
                    </a:lnB>
                    <a:solidFill>
                      <a:srgbClr val="FFFFFF"/>
                    </a:solidFill>
                  </a:tcPr>
                </a:tc>
                <a:tc>
                  <a:txBody>
                    <a:bodyPr/>
                    <a:lstStyle/>
                    <a:p>
                      <a:pPr indent="0" algn="l">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庄园制</a:t>
                      </a:r>
                    </a:p>
                  </a:txBody>
                  <a:tcPr marL="177800" marR="177800" marT="107950" marB="107950" anchor="ctr">
                    <a:lnL w="12700">
                      <a:solidFill>
                        <a:srgbClr val="D9D9D9"/>
                      </a:solidFill>
                      <a:prstDash val="solid"/>
                    </a:lnL>
                    <a:lnR w="6350">
                      <a:solidFill>
                        <a:srgbClr val="D9D9D9"/>
                      </a:solidFill>
                      <a:prstDash val="solid"/>
                    </a:lnR>
                    <a:lnT>
                      <a:noFill/>
                    </a:lnT>
                    <a:lnB>
                      <a:noFill/>
                    </a:lnB>
                    <a:solidFill>
                      <a:srgbClr val="FFFFFF"/>
                    </a:solidFill>
                  </a:tcPr>
                </a:tc>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土地私有，小农经济为主</a:t>
                      </a:r>
                    </a:p>
                  </a:txBody>
                  <a:tcPr marL="177800" marR="177800" marT="107950" marB="107950" anchor="ctr">
                    <a:lnL w="6350">
                      <a:solidFill>
                        <a:srgbClr val="D9D9D9"/>
                      </a:solidFill>
                      <a:prstDash val="solid"/>
                    </a:lnL>
                    <a:lnR>
                      <a:noFill/>
                    </a:lnR>
                    <a:lnT>
                      <a:noFill/>
                    </a:lnT>
                    <a:lnB>
                      <a:noFill/>
                    </a:lnB>
                    <a:solidFill>
                      <a:srgbClr val="FFFFFF"/>
                    </a:solidFill>
                  </a:tcPr>
                </a:tc>
                <a:extLst>
                  <a:ext uri="{0D108BD9-81ED-4DB2-BD59-A6C34878D82A}">
                    <a16:rowId xmlns:a16="http://schemas.microsoft.com/office/drawing/2014/main" val="10005"/>
                  </a:ext>
                </a:extLst>
              </a:tr>
              <a:tr h="563194">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城市发展</a:t>
                      </a:r>
                    </a:p>
                  </a:txBody>
                  <a:tcPr marL="177800" marR="177800" marT="107950" marB="107950" anchor="ctr">
                    <a:lnL>
                      <a:noFill/>
                    </a:lnL>
                    <a:lnR w="12700">
                      <a:solidFill>
                        <a:srgbClr val="D9D9D9"/>
                      </a:solidFill>
                      <a:prstDash val="solid"/>
                    </a:lnR>
                    <a:lnT>
                      <a:noFill/>
                    </a:lnT>
                    <a:lnB>
                      <a:noFill/>
                    </a:lnB>
                    <a:solidFill>
                      <a:srgbClr val="F2F2F2"/>
                    </a:solidFill>
                  </a:tcPr>
                </a:tc>
                <a:tc>
                  <a:txBody>
                    <a:bodyPr/>
                    <a:lstStyle/>
                    <a:p>
                      <a:pPr indent="0" algn="l">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自治传统，起步较晚</a:t>
                      </a:r>
                    </a:p>
                  </a:txBody>
                  <a:tcPr marL="177800" marR="177800" marT="107950" marB="107950" anchor="ctr">
                    <a:lnL w="12700">
                      <a:solidFill>
                        <a:srgbClr val="D9D9D9"/>
                      </a:solidFill>
                      <a:prstDash val="solid"/>
                    </a:lnL>
                    <a:lnR w="6350">
                      <a:solidFill>
                        <a:srgbClr val="D9D9D9"/>
                      </a:solidFill>
                      <a:prstDash val="solid"/>
                    </a:lnR>
                    <a:lnT>
                      <a:noFill/>
                    </a:lnT>
                    <a:lnB>
                      <a:noFill/>
                    </a:lnB>
                    <a:solidFill>
                      <a:srgbClr val="F2F2F2"/>
                    </a:solidFill>
                  </a:tcPr>
                </a:tc>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无自治权，类型多，发展早</a:t>
                      </a:r>
                    </a:p>
                  </a:txBody>
                  <a:tcPr marL="177800" marR="177800" marT="107950" marB="107950" anchor="ctr">
                    <a:lnL w="6350">
                      <a:solidFill>
                        <a:srgbClr val="D9D9D9"/>
                      </a:solidFill>
                      <a:prstDash val="solid"/>
                    </a:lnL>
                    <a:lnR>
                      <a:noFill/>
                    </a:lnR>
                    <a:lnT>
                      <a:noFill/>
                    </a:lnT>
                    <a:lnB>
                      <a:noFill/>
                    </a:lnB>
                    <a:solidFill>
                      <a:srgbClr val="F2F2F2"/>
                    </a:solidFill>
                  </a:tcPr>
                </a:tc>
                <a:extLst>
                  <a:ext uri="{0D108BD9-81ED-4DB2-BD59-A6C34878D82A}">
                    <a16:rowId xmlns:a16="http://schemas.microsoft.com/office/drawing/2014/main" val="10006"/>
                  </a:ext>
                </a:extLst>
              </a:tr>
              <a:tr h="563194">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思想文化</a:t>
                      </a:r>
                    </a:p>
                  </a:txBody>
                  <a:tcPr marL="177800" marR="177800" marT="107950" marB="107950" anchor="ctr">
                    <a:lnL>
                      <a:noFill/>
                    </a:lnL>
                    <a:lnR w="12700">
                      <a:solidFill>
                        <a:srgbClr val="D9D9D9"/>
                      </a:solidFill>
                      <a:prstDash val="solid"/>
                    </a:lnR>
                    <a:lnT>
                      <a:noFill/>
                    </a:lnT>
                    <a:lnB w="19050">
                      <a:solidFill>
                        <a:srgbClr val="595959"/>
                      </a:solidFill>
                      <a:prstDash val="solid"/>
                    </a:lnB>
                    <a:solidFill>
                      <a:srgbClr val="FFFFFF"/>
                    </a:solidFill>
                  </a:tcPr>
                </a:tc>
                <a:tc>
                  <a:txBody>
                    <a:bodyPr/>
                    <a:lstStyle/>
                    <a:p>
                      <a:pPr indent="0" algn="l">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基督教垄断文化</a:t>
                      </a:r>
                    </a:p>
                  </a:txBody>
                  <a:tcPr marL="177800" marR="177800" marT="107950" marB="107950" anchor="ctr">
                    <a:lnL w="12700">
                      <a:solidFill>
                        <a:srgbClr val="D9D9D9"/>
                      </a:solidFill>
                      <a:prstDash val="solid"/>
                    </a:lnL>
                    <a:lnR w="6350">
                      <a:solidFill>
                        <a:srgbClr val="D9D9D9"/>
                      </a:solidFill>
                      <a:prstDash val="solid"/>
                    </a:lnR>
                    <a:lnT>
                      <a:noFill/>
                    </a:lnT>
                    <a:lnB w="19050">
                      <a:solidFill>
                        <a:srgbClr val="595959"/>
                      </a:solidFill>
                      <a:prstDash val="solid"/>
                    </a:lnB>
                    <a:solidFill>
                      <a:srgbClr val="FFFFFF"/>
                    </a:solidFill>
                  </a:tcPr>
                </a:tc>
                <a:tc>
                  <a:txBody>
                    <a:bodyPr/>
                    <a:lstStyle/>
                    <a:p>
                      <a:pPr indent="0" algn="ctr">
                        <a:lnSpc>
                          <a:spcPct val="120000"/>
                        </a:lnSpc>
                        <a:spcBef>
                          <a:spcPct val="0"/>
                        </a:spcBef>
                        <a:spcAft>
                          <a:spcPct val="0"/>
                        </a:spcAft>
                      </a:pPr>
                      <a:r>
                        <a:rPr lang="zh-CN" sz="2200" b="0" spc="120">
                          <a:solidFill>
                            <a:srgbClr val="404040"/>
                          </a:solidFill>
                          <a:latin typeface="宋体" panose="02010600030101010101" pitchFamily="2" charset="-122"/>
                          <a:ea typeface="宋体" panose="02010600030101010101" pitchFamily="2" charset="-122"/>
                        </a:rPr>
                        <a:t>儒家思想占主流</a:t>
                      </a:r>
                    </a:p>
                  </a:txBody>
                  <a:tcPr marL="177800" marR="177800" marT="107950" marB="107950" anchor="ctr">
                    <a:lnL w="6350">
                      <a:solidFill>
                        <a:srgbClr val="D9D9D9"/>
                      </a:solidFill>
                      <a:prstDash val="solid"/>
                    </a:lnL>
                    <a:lnR>
                      <a:noFill/>
                    </a:lnR>
                    <a:lnT>
                      <a:noFill/>
                    </a:lnT>
                    <a:lnB w="19050">
                      <a:solidFill>
                        <a:srgbClr val="595959"/>
                      </a:solidFill>
                      <a:prstDash val="solid"/>
                    </a:lnB>
                    <a:solidFill>
                      <a:srgbClr val="FFFFFF"/>
                    </a:solidFill>
                  </a:tcPr>
                </a:tc>
                <a:extLst>
                  <a:ext uri="{0D108BD9-81ED-4DB2-BD59-A6C34878D82A}">
                    <a16:rowId xmlns:a16="http://schemas.microsoft.com/office/drawing/2014/main" val="10007"/>
                  </a:ext>
                </a:extLst>
              </a:tr>
            </a:tbl>
          </a:graphicData>
        </a:graphic>
      </p:graphicFrame>
      <p:sp>
        <p:nvSpPr>
          <p:cNvPr id="8" name="标题 7"/>
          <p:cNvSpPr>
            <a:spLocks noGrp="1"/>
          </p:cNvSpPr>
          <p:nvPr>
            <p:ph type="title"/>
            <p:custDataLst>
              <p:tags r:id="rId2"/>
            </p:custDataLst>
          </p:nvPr>
        </p:nvSpPr>
        <p:spPr/>
        <p:txBody>
          <a:bodyPr>
            <a:normAutofit fontScale="90000"/>
          </a:bodyPr>
          <a:lstStyle/>
          <a:p>
            <a:r>
              <a:rPr lang="zh-CN" altLang="en-US" smtClean="0">
                <a:latin typeface="微软雅黑" panose="020B0503020204020204" pitchFamily="34" charset="-122"/>
                <a:ea typeface="微软雅黑" panose="020B0503020204020204" pitchFamily="34" charset="-122"/>
              </a:rPr>
              <a:t>中古时期的欧洲</a:t>
            </a:r>
            <a:endParaRPr lang="zh-CN" altLang="en-US"/>
          </a:p>
        </p:txBody>
      </p:sp>
      <p:sp>
        <p:nvSpPr>
          <p:cNvPr id="11" name="文本框 29"/>
          <p:cNvSpPr txBox="1"/>
          <p:nvPr>
            <p:custDataLst>
              <p:tags r:id="rId3"/>
            </p:custDataLst>
          </p:nvPr>
        </p:nvSpPr>
        <p:spPr>
          <a:xfrm>
            <a:off x="629633" y="787021"/>
            <a:ext cx="7817688" cy="584775"/>
          </a:xfrm>
          <a:prstGeom prst="rect">
            <a:avLst/>
          </a:prstGeom>
          <a:noFill/>
        </p:spPr>
        <p:txBody>
          <a:bodyPr wrap="square" rtlCol="0">
            <a:spAutoFit/>
          </a:bodyPr>
          <a:lstStyle/>
          <a:p>
            <a:r>
              <a:rPr lang="zh-CN" altLang="en-US" sz="3200" b="1" smtClean="0">
                <a:solidFill>
                  <a:srgbClr val="415380"/>
                </a:solidFill>
                <a:latin typeface="+mj-ea"/>
                <a:ea typeface="+mj-ea"/>
              </a:rPr>
              <a:t>知识拓展：</a:t>
            </a:r>
            <a:r>
              <a:rPr lang="zh-CN" altLang="en-US" sz="3200" smtClean="0">
                <a:solidFill>
                  <a:srgbClr val="0000FF"/>
                </a:solidFill>
                <a:effectLst>
                  <a:outerShdw blurRad="38100" dist="19050" dir="2700000" algn="tl" rotWithShape="0">
                    <a:schemeClr val="dk1">
                      <a:alpha val="40000"/>
                    </a:schemeClr>
                  </a:outerShdw>
                </a:effectLst>
                <a:latin typeface="+mj-ea"/>
                <a:ea typeface="+mj-ea"/>
                <a:cs typeface="方正小标宋_GBK" panose="02000000000000000000" charset="-122"/>
              </a:rPr>
              <a:t>中西方封建社会的对比</a:t>
            </a:r>
          </a:p>
        </p:txBody>
      </p:sp>
    </p:spTree>
  </p:cSld>
  <p:clrMapOvr>
    <a:masterClrMapping/>
  </p:clrMapOvr>
  <p:transition spd="slow">
    <p:split orient="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53"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250" fill="hold"/>
                                        <p:tgtEl>
                                          <p:spTgt spid="13"/>
                                        </p:tgtEl>
                                        <p:attrNameLst>
                                          <p:attrName>ppt_w</p:attrName>
                                        </p:attrNameLst>
                                      </p:cBhvr>
                                      <p:tavLst>
                                        <p:tav tm="0">
                                          <p:val>
                                            <p:fltVal val="0"/>
                                          </p:val>
                                        </p:tav>
                                        <p:tav tm="100000">
                                          <p:val>
                                            <p:strVal val="#ppt_w"/>
                                          </p:val>
                                        </p:tav>
                                      </p:tavLst>
                                    </p:anim>
                                    <p:anim calcmode="lin" valueType="num">
                                      <p:cBhvr>
                                        <p:cTn id="8" dur="250" fill="hold"/>
                                        <p:tgtEl>
                                          <p:spTgt spid="13"/>
                                        </p:tgtEl>
                                        <p:attrNameLst>
                                          <p:attrName>ppt_h</p:attrName>
                                        </p:attrNameLst>
                                      </p:cBhvr>
                                      <p:tavLst>
                                        <p:tav tm="0">
                                          <p:val>
                                            <p:fltVal val="0"/>
                                          </p:val>
                                        </p:tav>
                                        <p:tav tm="100000">
                                          <p:val>
                                            <p:strVal val="#ppt_h"/>
                                          </p:val>
                                        </p:tav>
                                      </p:tavLst>
                                    </p:anim>
                                    <p:animEffect transition="in" filter="fade">
                                      <p:cBhvr>
                                        <p:cTn id="9" dur="250"/>
                                        <p:tgtEl>
                                          <p:spTgt spid="13"/>
                                        </p:tgtEl>
                                      </p:cBhvr>
                                    </p:animEffect>
                                  </p:childTnLst>
                                </p:cTn>
                              </p:par>
                            </p:childTnLst>
                          </p:cTn>
                        </p:par>
                        <p:par>
                          <p:cTn id="10" fill="hold" nodeType="afterGroup">
                            <p:stCondLst>
                              <p:cond delay="25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1"/>
                                        </p:tgtEl>
                                        <p:attrNameLst>
                                          <p:attrName>style.visibility</p:attrName>
                                        </p:attrNameLst>
                                      </p:cBhvr>
                                      <p:to>
                                        <p:strVal val="visible"/>
                                      </p:to>
                                    </p:set>
                                    <p:anim calcmode="lin" valueType="num">
                                      <p:cBhvr>
                                        <p:cTn id="13" dur="25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14" dur="250" fill="hold"/>
                                        <p:tgtEl>
                                          <p:spTgt spid="11"/>
                                        </p:tgtEl>
                                        <p:attrNameLst>
                                          <p:attrName>ppt_y</p:attrName>
                                        </p:attrNameLst>
                                      </p:cBhvr>
                                      <p:tavLst>
                                        <p:tav tm="0">
                                          <p:val>
                                            <p:strVal val="#ppt_y"/>
                                          </p:val>
                                        </p:tav>
                                        <p:tav tm="100000">
                                          <p:val>
                                            <p:strVal val="#ppt_y"/>
                                          </p:val>
                                        </p:tav>
                                      </p:tavLst>
                                    </p:anim>
                                    <p:anim calcmode="lin" valueType="num">
                                      <p:cBhvr>
                                        <p:cTn id="15" dur="25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16" dur="25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17" dur="250" tmFilter="0,0; .5, 1; 1, 1"/>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normAutofit fontScale="90000"/>
          </a:bodyPr>
          <a:lstStyle/>
          <a:p>
            <a:r>
              <a:rPr lang="zh-CN" altLang="en-US" smtClean="0">
                <a:latin typeface="微软雅黑" panose="020B0503020204020204" pitchFamily="34" charset="-122"/>
                <a:ea typeface="微软雅黑" panose="020B0503020204020204" pitchFamily="34" charset="-122"/>
              </a:rPr>
              <a:t>中古时期的欧洲</a:t>
            </a:r>
            <a:endParaRPr lang="zh-CN" altLang="en-US"/>
          </a:p>
        </p:txBody>
      </p:sp>
      <p:sp>
        <p:nvSpPr>
          <p:cNvPr id="3" name="灯片编号占位符 2"/>
          <p:cNvSpPr>
            <a:spLocks noGrp="1"/>
          </p:cNvSpPr>
          <p:nvPr>
            <p:ph type="sldNum" sz="quarter" idx="12"/>
            <p:custDataLst>
              <p:tags r:id="rId2"/>
            </p:custDataLst>
          </p:nvPr>
        </p:nvSpPr>
        <p:spPr/>
        <p:txBody>
          <a:bodyPr/>
          <a:lstStyle/>
          <a:p>
            <a:fld id="{565CE74E-AB26-4998-AD42-012C4C1AD076}" type="slidenum">
              <a:rPr lang="zh-CN" altLang="en-US" smtClean="0"/>
              <a:t>34</a:t>
            </a:fld>
            <a:endParaRPr lang="zh-CN" altLang="en-US"/>
          </a:p>
        </p:txBody>
      </p:sp>
      <p:sp>
        <p:nvSpPr>
          <p:cNvPr id="4" name="文本框 6"/>
          <p:cNvSpPr/>
          <p:nvPr>
            <p:custDataLst>
              <p:tags r:id="rId3"/>
            </p:custDataLst>
          </p:nvPr>
        </p:nvSpPr>
        <p:spPr>
          <a:xfrm>
            <a:off x="3886518" y="2492693"/>
            <a:ext cx="6364243" cy="1569660"/>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5pPr>
          </a:lstStyle>
          <a:p>
            <a:pPr marL="0" lvl="0" indent="0" eaLnBrk="1" hangingPunct="1">
              <a:lnSpc>
                <a:spcPct val="100000"/>
              </a:lnSpc>
              <a:spcBef>
                <a:spcPct val="0"/>
              </a:spcBef>
              <a:buNone/>
            </a:pPr>
            <a:r>
              <a:rPr lang="zh-CN" altLang="en-US" sz="9600" b="1">
                <a:solidFill>
                  <a:srgbClr val="6F2F35"/>
                </a:solidFill>
                <a:latin typeface="黑体" panose="02010609060101010101" charset="-122"/>
                <a:ea typeface="黑体" panose="02010609060101010101" charset="-122"/>
                <a:sym typeface="叶根友毛笔行书2.0版" pitchFamily="2" charset="-122"/>
              </a:rPr>
              <a:t>谢</a:t>
            </a:r>
            <a:r>
              <a:rPr lang="zh-CN" altLang="en-US" sz="9600" b="1" smtClean="0">
                <a:solidFill>
                  <a:srgbClr val="6F2F35"/>
                </a:solidFill>
                <a:latin typeface="黑体" panose="02010609060101010101" charset="-122"/>
                <a:ea typeface="黑体" panose="02010609060101010101" charset="-122"/>
                <a:sym typeface="叶根友毛笔行书2.0版" pitchFamily="2" charset="-122"/>
              </a:rPr>
              <a:t>谢聆听！</a:t>
            </a:r>
            <a:endParaRPr lang="zh-CN" altLang="en-US" sz="9600">
              <a:latin typeface="黑体" panose="02010609060101010101" charset="-122"/>
              <a:ea typeface="黑体" panose="02010609060101010101" charset="-122"/>
            </a:endParaRPr>
          </a:p>
        </p:txBody>
      </p:sp>
      <p:sp>
        <p:nvSpPr>
          <p:cNvPr id="5" name="文本框 16"/>
          <p:cNvSpPr/>
          <p:nvPr>
            <p:custDataLst>
              <p:tags r:id="rId4"/>
            </p:custDataLst>
          </p:nvPr>
        </p:nvSpPr>
        <p:spPr>
          <a:xfrm>
            <a:off x="4011598" y="4097338"/>
            <a:ext cx="4783169" cy="461665"/>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5pPr>
          </a:lstStyle>
          <a:p>
            <a:pPr marL="0" lvl="0" indent="0" algn="ctr" eaLnBrk="1" hangingPunct="1">
              <a:lnSpc>
                <a:spcPct val="100000"/>
              </a:lnSpc>
              <a:spcBef>
                <a:spcPct val="0"/>
              </a:spcBef>
              <a:buNone/>
            </a:pPr>
            <a:r>
              <a:rPr lang="zh-CN" altLang="zh-CN" sz="2400">
                <a:solidFill>
                  <a:srgbClr val="6F2F35"/>
                </a:solidFill>
                <a:latin typeface="微软雅黑" panose="020B0503020204020204" pitchFamily="34" charset="-122"/>
                <a:ea typeface="微软雅黑" panose="020B0503020204020204" pitchFamily="34" charset="-122"/>
                <a:sym typeface="微软雅黑" panose="020B0503020204020204" pitchFamily="34" charset="-122"/>
              </a:rPr>
              <a:t>THANK YOU FOR </a:t>
            </a:r>
            <a:r>
              <a:rPr lang="zh-CN" altLang="zh-CN" sz="2400" smtClean="0">
                <a:solidFill>
                  <a:srgbClr val="6F2F35"/>
                </a:solidFill>
                <a:latin typeface="微软雅黑" panose="020B0503020204020204" pitchFamily="34" charset="-122"/>
                <a:ea typeface="微软雅黑" panose="020B0503020204020204" pitchFamily="34" charset="-122"/>
                <a:sym typeface="微软雅黑" panose="020B0503020204020204" pitchFamily="34" charset="-122"/>
              </a:rPr>
              <a:t>WATCHING</a:t>
            </a:r>
            <a:r>
              <a:rPr lang="zh-CN" altLang="en-US" sz="2400" smtClean="0">
                <a:solidFill>
                  <a:srgbClr val="6F2F35"/>
                </a:solidFill>
                <a:latin typeface="微软雅黑" panose="020B0503020204020204" pitchFamily="34" charset="-122"/>
                <a:ea typeface="微软雅黑" panose="020B0503020204020204" pitchFamily="34" charset="-122"/>
                <a:sym typeface="微软雅黑" panose="020B0503020204020204" pitchFamily="34" charset="-122"/>
              </a:rPr>
              <a:t>！</a:t>
            </a:r>
            <a:endParaRPr lang="zh-CN" altLang="zh-CN" sz="2400">
              <a:solidFill>
                <a:srgbClr val="6F2F35"/>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6" name="组合 7"/>
          <p:cNvGrpSpPr/>
          <p:nvPr>
            <p:custDataLst>
              <p:tags r:id="rId5"/>
            </p:custDataLst>
          </p:nvPr>
        </p:nvGrpSpPr>
        <p:grpSpPr>
          <a:xfrm>
            <a:off x="846813" y="1019718"/>
            <a:ext cx="2599713" cy="369332"/>
            <a:chOff x="792848" y="335099"/>
            <a:chExt cx="2599713" cy="369332"/>
          </a:xfrm>
        </p:grpSpPr>
        <p:sp>
          <p:nvSpPr>
            <p:cNvPr id="9" name="文本占位符 7"/>
            <p:cNvSpPr txBox="1"/>
            <p:nvPr>
              <p:custDataLst>
                <p:tags r:id="rId8"/>
              </p:custDataLst>
            </p:nvPr>
          </p:nvSpPr>
          <p:spPr>
            <a:xfrm>
              <a:off x="792848" y="335099"/>
              <a:ext cx="2599713" cy="369332"/>
            </a:xfrm>
            <a:prstGeom prst="rect">
              <a:avLst/>
            </a:prstGeom>
          </p:spPr>
          <p:txBody>
            <a:bodyPr wrap="square">
              <a:spAutoFit/>
            </a:bodyPr>
            <a:lstStyle>
              <a:lvl1pPr marL="0" marR="0" indent="0" algn="ctr" defTabSz="914400" rtl="0" eaLnBrk="1" fontAlgn="auto" latinLnBrk="0" hangingPunct="1">
                <a:lnSpc>
                  <a:spcPct val="90000"/>
                </a:lnSpc>
                <a:spcBef>
                  <a:spcPts val="1000"/>
                </a:spcBef>
                <a:spcAft>
                  <a:spcPct val="0"/>
                </a:spcAft>
                <a:buClrTx/>
                <a:buSzTx/>
                <a:buFont typeface="Arial" panose="020B0604020202020204" pitchFamily="34" charset="0"/>
                <a:buNone/>
                <a:defRPr lang="en-US" altLang="zh-CN" sz="1800" kern="1200" noProof="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b="1" i="1" smtClean="0">
                  <a:solidFill>
                    <a:srgbClr val="0000FF"/>
                  </a:solidFill>
                  <a:latin typeface="楷体" panose="02010609060101010101" pitchFamily="49" charset="-122"/>
                  <a:ea typeface="楷体" panose="02010609060101010101" pitchFamily="49" charset="-122"/>
                </a:rPr>
                <a:t>仙桃中学高一历史组</a:t>
              </a:r>
              <a:endParaRPr lang="zh-CN" altLang="en-US" sz="2000" b="1" i="1">
                <a:solidFill>
                  <a:srgbClr val="0000FF"/>
                </a:solidFill>
                <a:latin typeface="楷体" panose="02010609060101010101" pitchFamily="49" charset="-122"/>
                <a:ea typeface="楷体" panose="02010609060101010101" pitchFamily="49" charset="-122"/>
              </a:endParaRPr>
            </a:p>
          </p:txBody>
        </p:sp>
        <p:cxnSp>
          <p:nvCxnSpPr>
            <p:cNvPr id="10" name="直接连接符 9"/>
            <p:cNvCxnSpPr/>
            <p:nvPr>
              <p:custDataLst>
                <p:tags r:id="rId9"/>
              </p:custDataLst>
            </p:nvPr>
          </p:nvCxnSpPr>
          <p:spPr>
            <a:xfrm>
              <a:off x="970384" y="676731"/>
              <a:ext cx="2276669" cy="0"/>
            </a:xfrm>
            <a:prstGeom prst="line">
              <a:avLst/>
            </a:prstGeom>
          </p:spPr>
          <p:style>
            <a:lnRef idx="1">
              <a:schemeClr val="dk1"/>
            </a:lnRef>
            <a:fillRef idx="0">
              <a:schemeClr val="dk1"/>
            </a:fillRef>
            <a:effectRef idx="0">
              <a:schemeClr val="dk1"/>
            </a:effectRef>
            <a:fontRef idx="minor">
              <a:schemeClr val="tx1"/>
            </a:fontRef>
          </p:style>
        </p:cxnSp>
      </p:grpSp>
      <p:pic>
        <p:nvPicPr>
          <p:cNvPr id="11" name="图片 10"/>
          <p:cNvPicPr>
            <a:picLocks noChangeAspect="1"/>
          </p:cNvPicPr>
          <p:nvPr>
            <p:custDataLst>
              <p:tags r:id="rId6"/>
            </p:custDataLst>
          </p:nvPr>
        </p:nvPicPr>
        <p:blipFill>
          <a:blip r:embed="rId11"/>
          <a:stretch>
            <a:fillRect/>
          </a:stretch>
        </p:blipFill>
        <p:spPr>
          <a:xfrm>
            <a:off x="527685" y="1003935"/>
            <a:ext cx="544830" cy="476885"/>
          </a:xfrm>
          <a:prstGeom prst="rect">
            <a:avLst/>
          </a:prstGeom>
        </p:spPr>
      </p:pic>
      <p:pic>
        <p:nvPicPr>
          <p:cNvPr id="12" name="New picture"/>
          <p:cNvPicPr/>
          <p:nvPr>
            <p:custDataLst>
              <p:tags r:id="rId7"/>
            </p:custDataLst>
          </p:nvPr>
        </p:nvPicPr>
        <p:blipFill>
          <a:blip r:embed="rId12"/>
          <a:stretch>
            <a:fillRect/>
          </a:stretch>
        </p:blipFill>
        <p:spPr>
          <a:xfrm>
            <a:off x="11658600" y="12052300"/>
            <a:ext cx="368300" cy="266700"/>
          </a:xfrm>
          <a:prstGeom prst="cube">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normAutofit fontScale="90000"/>
          </a:bodyPr>
          <a:lstStyle/>
          <a:p>
            <a:r>
              <a:rPr lang="en-US" altLang="zh-CN" spc="78" smtClean="0">
                <a:latin typeface="+mj-ea"/>
                <a:ea typeface="汉仪尚巍手书W" panose="00020600040101010101" pitchFamily="18" charset="-122"/>
                <a:cs typeface="+mn-ea"/>
                <a:sym typeface="+mn-lt"/>
              </a:rPr>
              <a:t/>
            </a:r>
            <a:br>
              <a:rPr lang="en-US" altLang="zh-CN" spc="78" smtClean="0">
                <a:latin typeface="+mj-ea"/>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3" name="灯片编号占位符 2"/>
          <p:cNvSpPr>
            <a:spLocks noGrp="1"/>
          </p:cNvSpPr>
          <p:nvPr>
            <p:ph type="sldNum" sz="quarter" idx="12"/>
            <p:custDataLst>
              <p:tags r:id="rId2"/>
            </p:custDataLst>
          </p:nvPr>
        </p:nvSpPr>
        <p:spPr/>
        <p:txBody>
          <a:bodyPr/>
          <a:lstStyle/>
          <a:p>
            <a:fld id="{565CE74E-AB26-4998-AD42-012C4C1AD076}" type="slidenum">
              <a:rPr lang="zh-CN" altLang="en-US" smtClean="0"/>
              <a:t>4</a:t>
            </a:fld>
            <a:endParaRPr lang="zh-CN" altLang="en-US"/>
          </a:p>
        </p:txBody>
      </p:sp>
      <p:pic>
        <p:nvPicPr>
          <p:cNvPr id="4" name="图片 3"/>
          <p:cNvPicPr>
            <a:picLocks noChangeAspect="1"/>
          </p:cNvPicPr>
          <p:nvPr>
            <p:custDataLst>
              <p:tags r:id="rId3"/>
            </p:custDataLst>
          </p:nvPr>
        </p:nvPicPr>
        <p:blipFill>
          <a:blip r:embed="rId12"/>
          <a:stretch>
            <a:fillRect/>
          </a:stretch>
        </p:blipFill>
        <p:spPr>
          <a:xfrm>
            <a:off x="769257" y="1436914"/>
            <a:ext cx="10668000" cy="5080000"/>
          </a:xfrm>
          <a:prstGeom prst="rect">
            <a:avLst/>
          </a:prstGeom>
        </p:spPr>
      </p:pic>
      <p:sp>
        <p:nvSpPr>
          <p:cNvPr id="5" name="任意多边形 4"/>
          <p:cNvSpPr/>
          <p:nvPr>
            <p:custDataLst>
              <p:tags r:id="rId4"/>
            </p:custDataLst>
          </p:nvPr>
        </p:nvSpPr>
        <p:spPr>
          <a:xfrm>
            <a:off x="6332219" y="3773714"/>
            <a:ext cx="83096" cy="2728686"/>
          </a:xfrm>
          <a:custGeom>
            <a:avLst/>
            <a:gdLst>
              <a:gd name="connisteX0" fmla="*/ 154940 w 154940"/>
              <a:gd name="connsiteY0" fmla="*/ 0 h 1555750"/>
              <a:gd name="connisteX1" fmla="*/ 137795 w 154940"/>
              <a:gd name="connsiteY1" fmla="*/ 69215 h 1555750"/>
              <a:gd name="connisteX2" fmla="*/ 94615 w 154940"/>
              <a:gd name="connsiteY2" fmla="*/ 137795 h 1555750"/>
              <a:gd name="connisteX3" fmla="*/ 43180 w 154940"/>
              <a:gd name="connsiteY3" fmla="*/ 206375 h 1555750"/>
              <a:gd name="connisteX4" fmla="*/ 34290 w 154940"/>
              <a:gd name="connsiteY4" fmla="*/ 275590 h 1555750"/>
              <a:gd name="connisteX5" fmla="*/ 26035 w 154940"/>
              <a:gd name="connsiteY5" fmla="*/ 344170 h 1555750"/>
              <a:gd name="connisteX6" fmla="*/ 8890 w 154940"/>
              <a:gd name="connsiteY6" fmla="*/ 412750 h 1555750"/>
              <a:gd name="connisteX7" fmla="*/ 8890 w 154940"/>
              <a:gd name="connsiteY7" fmla="*/ 481330 h 1555750"/>
              <a:gd name="connisteX8" fmla="*/ 0 w 154940"/>
              <a:gd name="connsiteY8" fmla="*/ 550545 h 1555750"/>
              <a:gd name="connisteX9" fmla="*/ 8890 w 154940"/>
              <a:gd name="connsiteY9" fmla="*/ 619125 h 1555750"/>
              <a:gd name="connisteX10" fmla="*/ 17145 w 154940"/>
              <a:gd name="connsiteY10" fmla="*/ 687705 h 1555750"/>
              <a:gd name="connisteX11" fmla="*/ 17145 w 154940"/>
              <a:gd name="connsiteY11" fmla="*/ 765175 h 1555750"/>
              <a:gd name="connisteX12" fmla="*/ 17145 w 154940"/>
              <a:gd name="connsiteY12" fmla="*/ 833755 h 1555750"/>
              <a:gd name="connisteX13" fmla="*/ 17145 w 154940"/>
              <a:gd name="connsiteY13" fmla="*/ 902970 h 1555750"/>
              <a:gd name="connisteX14" fmla="*/ 17145 w 154940"/>
              <a:gd name="connsiteY14" fmla="*/ 971550 h 1555750"/>
              <a:gd name="connisteX15" fmla="*/ 26035 w 154940"/>
              <a:gd name="connsiteY15" fmla="*/ 1040130 h 1555750"/>
              <a:gd name="connisteX16" fmla="*/ 34290 w 154940"/>
              <a:gd name="connsiteY16" fmla="*/ 1108710 h 1555750"/>
              <a:gd name="connisteX17" fmla="*/ 34290 w 154940"/>
              <a:gd name="connsiteY17" fmla="*/ 1186180 h 1555750"/>
              <a:gd name="connisteX18" fmla="*/ 34290 w 154940"/>
              <a:gd name="connsiteY18" fmla="*/ 1254760 h 1555750"/>
              <a:gd name="connisteX19" fmla="*/ 34290 w 154940"/>
              <a:gd name="connsiteY19" fmla="*/ 1332230 h 1555750"/>
              <a:gd name="connisteX20" fmla="*/ 26035 w 154940"/>
              <a:gd name="connsiteY20" fmla="*/ 1401445 h 1555750"/>
              <a:gd name="connisteX21" fmla="*/ 17145 w 154940"/>
              <a:gd name="connsiteY21" fmla="*/ 1478280 h 1555750"/>
              <a:gd name="connisteX22" fmla="*/ 8890 w 154940"/>
              <a:gd name="connsiteY22" fmla="*/ 1555750 h 155575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Lst>
            <a:rect l="l" t="t" r="r" b="b"/>
            <a:pathLst>
              <a:path w="154940" h="1555750">
                <a:moveTo>
                  <a:pt x="154940" y="0"/>
                </a:moveTo>
                <a:cubicBezTo>
                  <a:pt x="152400" y="12700"/>
                  <a:pt x="149860" y="41910"/>
                  <a:pt x="137795" y="69215"/>
                </a:cubicBezTo>
                <a:cubicBezTo>
                  <a:pt x="125730" y="96520"/>
                  <a:pt x="113665" y="110490"/>
                  <a:pt x="94615" y="137795"/>
                </a:cubicBezTo>
                <a:cubicBezTo>
                  <a:pt x="75565" y="165100"/>
                  <a:pt x="55245" y="179070"/>
                  <a:pt x="43180" y="206375"/>
                </a:cubicBezTo>
                <a:cubicBezTo>
                  <a:pt x="31115" y="233680"/>
                  <a:pt x="37465" y="248285"/>
                  <a:pt x="34290" y="275590"/>
                </a:cubicBezTo>
                <a:cubicBezTo>
                  <a:pt x="31115" y="302895"/>
                  <a:pt x="31115" y="316865"/>
                  <a:pt x="26035" y="344170"/>
                </a:cubicBezTo>
                <a:cubicBezTo>
                  <a:pt x="20955" y="371475"/>
                  <a:pt x="12065" y="385445"/>
                  <a:pt x="8890" y="412750"/>
                </a:cubicBezTo>
                <a:cubicBezTo>
                  <a:pt x="5715" y="440055"/>
                  <a:pt x="10795" y="454025"/>
                  <a:pt x="8890" y="481330"/>
                </a:cubicBezTo>
                <a:cubicBezTo>
                  <a:pt x="6985" y="508635"/>
                  <a:pt x="0" y="523240"/>
                  <a:pt x="0" y="550545"/>
                </a:cubicBezTo>
                <a:cubicBezTo>
                  <a:pt x="0" y="577850"/>
                  <a:pt x="5715" y="591820"/>
                  <a:pt x="8890" y="619125"/>
                </a:cubicBezTo>
                <a:cubicBezTo>
                  <a:pt x="12065" y="646430"/>
                  <a:pt x="15240" y="658495"/>
                  <a:pt x="17145" y="687705"/>
                </a:cubicBezTo>
                <a:cubicBezTo>
                  <a:pt x="19050" y="716915"/>
                  <a:pt x="17145" y="735965"/>
                  <a:pt x="17145" y="765175"/>
                </a:cubicBezTo>
                <a:cubicBezTo>
                  <a:pt x="17145" y="794385"/>
                  <a:pt x="17145" y="806450"/>
                  <a:pt x="17145" y="833755"/>
                </a:cubicBezTo>
                <a:cubicBezTo>
                  <a:pt x="17145" y="861060"/>
                  <a:pt x="17145" y="875665"/>
                  <a:pt x="17145" y="902970"/>
                </a:cubicBezTo>
                <a:cubicBezTo>
                  <a:pt x="17145" y="930275"/>
                  <a:pt x="15240" y="944245"/>
                  <a:pt x="17145" y="971550"/>
                </a:cubicBezTo>
                <a:cubicBezTo>
                  <a:pt x="19050" y="998855"/>
                  <a:pt x="22860" y="1012825"/>
                  <a:pt x="26035" y="1040130"/>
                </a:cubicBezTo>
                <a:cubicBezTo>
                  <a:pt x="29210" y="1067435"/>
                  <a:pt x="32385" y="1079500"/>
                  <a:pt x="34290" y="1108710"/>
                </a:cubicBezTo>
                <a:cubicBezTo>
                  <a:pt x="36195" y="1137920"/>
                  <a:pt x="34290" y="1156970"/>
                  <a:pt x="34290" y="1186180"/>
                </a:cubicBezTo>
                <a:cubicBezTo>
                  <a:pt x="34290" y="1215390"/>
                  <a:pt x="34290" y="1225550"/>
                  <a:pt x="34290" y="1254760"/>
                </a:cubicBezTo>
                <a:cubicBezTo>
                  <a:pt x="34290" y="1283970"/>
                  <a:pt x="36195" y="1303020"/>
                  <a:pt x="34290" y="1332230"/>
                </a:cubicBezTo>
                <a:cubicBezTo>
                  <a:pt x="32385" y="1361440"/>
                  <a:pt x="29210" y="1372235"/>
                  <a:pt x="26035" y="1401445"/>
                </a:cubicBezTo>
                <a:cubicBezTo>
                  <a:pt x="22860" y="1430655"/>
                  <a:pt x="20320" y="1447165"/>
                  <a:pt x="17145" y="1478280"/>
                </a:cubicBezTo>
                <a:cubicBezTo>
                  <a:pt x="13970" y="1509395"/>
                  <a:pt x="10160" y="1541780"/>
                  <a:pt x="8890" y="1555750"/>
                </a:cubicBezTo>
              </a:path>
            </a:pathLst>
          </a:cu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5"/>
          <p:cNvSpPr/>
          <p:nvPr>
            <p:custDataLst>
              <p:tags r:id="rId5"/>
            </p:custDataLst>
          </p:nvPr>
        </p:nvSpPr>
        <p:spPr>
          <a:xfrm>
            <a:off x="3947884" y="2361827"/>
            <a:ext cx="3048000" cy="1164590"/>
          </a:xfrm>
          <a:custGeom>
            <a:avLst/>
            <a:gdLst>
              <a:gd name="connisteX0" fmla="*/ 457863 w 1336421"/>
              <a:gd name="connsiteY0" fmla="*/ 17410 h 1164540"/>
              <a:gd name="connisteX1" fmla="*/ 380393 w 1336421"/>
              <a:gd name="connsiteY1" fmla="*/ 9155 h 1164540"/>
              <a:gd name="connisteX2" fmla="*/ 311813 w 1336421"/>
              <a:gd name="connsiteY2" fmla="*/ 9155 h 1164540"/>
              <a:gd name="connisteX3" fmla="*/ 242598 w 1336421"/>
              <a:gd name="connsiteY3" fmla="*/ 265 h 1164540"/>
              <a:gd name="connisteX4" fmla="*/ 174018 w 1336421"/>
              <a:gd name="connsiteY4" fmla="*/ 17410 h 1164540"/>
              <a:gd name="connisteX5" fmla="*/ 113693 w 1336421"/>
              <a:gd name="connsiteY5" fmla="*/ 86625 h 1164540"/>
              <a:gd name="connisteX6" fmla="*/ 88293 w 1336421"/>
              <a:gd name="connsiteY6" fmla="*/ 155205 h 1164540"/>
              <a:gd name="connisteX7" fmla="*/ 54003 w 1336421"/>
              <a:gd name="connsiteY7" fmla="*/ 223785 h 1164540"/>
              <a:gd name="connisteX8" fmla="*/ 19078 w 1336421"/>
              <a:gd name="connsiteY8" fmla="*/ 301255 h 1164540"/>
              <a:gd name="connisteX9" fmla="*/ 1933 w 1336421"/>
              <a:gd name="connsiteY9" fmla="*/ 369835 h 1164540"/>
              <a:gd name="connisteX10" fmla="*/ 1933 w 1336421"/>
              <a:gd name="connsiteY10" fmla="*/ 439050 h 1164540"/>
              <a:gd name="connisteX11" fmla="*/ 10823 w 1336421"/>
              <a:gd name="connsiteY11" fmla="*/ 507630 h 1164540"/>
              <a:gd name="connisteX12" fmla="*/ 27968 w 1336421"/>
              <a:gd name="connsiteY12" fmla="*/ 576210 h 1164540"/>
              <a:gd name="connisteX13" fmla="*/ 54003 w 1336421"/>
              <a:gd name="connsiteY13" fmla="*/ 644790 h 1164540"/>
              <a:gd name="connisteX14" fmla="*/ 96548 w 1336421"/>
              <a:gd name="connsiteY14" fmla="*/ 714005 h 1164540"/>
              <a:gd name="connisteX15" fmla="*/ 165763 w 1336421"/>
              <a:gd name="connsiteY15" fmla="*/ 782585 h 1164540"/>
              <a:gd name="connisteX16" fmla="*/ 234343 w 1336421"/>
              <a:gd name="connsiteY16" fmla="*/ 825765 h 1164540"/>
              <a:gd name="connisteX17" fmla="*/ 285778 w 1336421"/>
              <a:gd name="connsiteY17" fmla="*/ 902600 h 1164540"/>
              <a:gd name="connisteX18" fmla="*/ 268633 w 1336421"/>
              <a:gd name="connsiteY18" fmla="*/ 980070 h 1164540"/>
              <a:gd name="connisteX19" fmla="*/ 251488 w 1336421"/>
              <a:gd name="connsiteY19" fmla="*/ 1049285 h 1164540"/>
              <a:gd name="connisteX20" fmla="*/ 234343 w 1336421"/>
              <a:gd name="connsiteY20" fmla="*/ 1117865 h 1164540"/>
              <a:gd name="connisteX21" fmla="*/ 302923 w 1336421"/>
              <a:gd name="connsiteY21" fmla="*/ 1160410 h 1164540"/>
              <a:gd name="connisteX22" fmla="*/ 380393 w 1336421"/>
              <a:gd name="connsiteY22" fmla="*/ 1160410 h 1164540"/>
              <a:gd name="connisteX23" fmla="*/ 448973 w 1336421"/>
              <a:gd name="connsiteY23" fmla="*/ 1152155 h 1164540"/>
              <a:gd name="connisteX24" fmla="*/ 526443 w 1336421"/>
              <a:gd name="connsiteY24" fmla="*/ 1143265 h 1164540"/>
              <a:gd name="connisteX25" fmla="*/ 595023 w 1336421"/>
              <a:gd name="connsiteY25" fmla="*/ 1126120 h 1164540"/>
              <a:gd name="connisteX26" fmla="*/ 664238 w 1336421"/>
              <a:gd name="connsiteY26" fmla="*/ 1083575 h 1164540"/>
              <a:gd name="connisteX27" fmla="*/ 741073 w 1336421"/>
              <a:gd name="connsiteY27" fmla="*/ 1083575 h 1164540"/>
              <a:gd name="connisteX28" fmla="*/ 818543 w 1336421"/>
              <a:gd name="connsiteY28" fmla="*/ 1083575 h 1164540"/>
              <a:gd name="connisteX29" fmla="*/ 887123 w 1336421"/>
              <a:gd name="connsiteY29" fmla="*/ 1074685 h 1164540"/>
              <a:gd name="connisteX30" fmla="*/ 956338 w 1336421"/>
              <a:gd name="connsiteY30" fmla="*/ 1074685 h 1164540"/>
              <a:gd name="connisteX31" fmla="*/ 1024918 w 1336421"/>
              <a:gd name="connsiteY31" fmla="*/ 1049285 h 1164540"/>
              <a:gd name="connisteX32" fmla="*/ 1093498 w 1336421"/>
              <a:gd name="connsiteY32" fmla="*/ 1014360 h 1164540"/>
              <a:gd name="connisteX33" fmla="*/ 1162078 w 1336421"/>
              <a:gd name="connsiteY33" fmla="*/ 980070 h 1164540"/>
              <a:gd name="connisteX34" fmla="*/ 1239548 w 1336421"/>
              <a:gd name="connsiteY34" fmla="*/ 937525 h 1164540"/>
              <a:gd name="connisteX35" fmla="*/ 1282728 w 1336421"/>
              <a:gd name="connsiteY35" fmla="*/ 868310 h 1164540"/>
              <a:gd name="connisteX36" fmla="*/ 1308763 w 1336421"/>
              <a:gd name="connsiteY36" fmla="*/ 791475 h 1164540"/>
              <a:gd name="connisteX37" fmla="*/ 1334163 w 1336421"/>
              <a:gd name="connsiteY37" fmla="*/ 722260 h 1164540"/>
              <a:gd name="connisteX38" fmla="*/ 1334163 w 1336421"/>
              <a:gd name="connsiteY38" fmla="*/ 653680 h 1164540"/>
              <a:gd name="connisteX39" fmla="*/ 1334163 w 1336421"/>
              <a:gd name="connsiteY39" fmla="*/ 585100 h 1164540"/>
              <a:gd name="connisteX40" fmla="*/ 1317018 w 1336421"/>
              <a:gd name="connsiteY40" fmla="*/ 498740 h 1164540"/>
              <a:gd name="connisteX41" fmla="*/ 1290983 w 1336421"/>
              <a:gd name="connsiteY41" fmla="*/ 430160 h 1164540"/>
              <a:gd name="connisteX42" fmla="*/ 1248438 w 1336421"/>
              <a:gd name="connsiteY42" fmla="*/ 361580 h 1164540"/>
              <a:gd name="connisteX43" fmla="*/ 1170968 w 1336421"/>
              <a:gd name="connsiteY43" fmla="*/ 301255 h 1164540"/>
              <a:gd name="connisteX44" fmla="*/ 1076353 w 1336421"/>
              <a:gd name="connsiteY44" fmla="*/ 249820 h 1164540"/>
              <a:gd name="connisteX45" fmla="*/ 1007773 w 1336421"/>
              <a:gd name="connsiteY45" fmla="*/ 198385 h 1164540"/>
              <a:gd name="connisteX46" fmla="*/ 930303 w 1336421"/>
              <a:gd name="connsiteY46" fmla="*/ 155205 h 1164540"/>
              <a:gd name="connisteX47" fmla="*/ 861723 w 1336421"/>
              <a:gd name="connsiteY47" fmla="*/ 120915 h 1164540"/>
              <a:gd name="connisteX48" fmla="*/ 775363 w 1336421"/>
              <a:gd name="connsiteY48" fmla="*/ 94880 h 1164540"/>
              <a:gd name="connisteX49" fmla="*/ 706783 w 1336421"/>
              <a:gd name="connsiteY49" fmla="*/ 69480 h 1164540"/>
              <a:gd name="connisteX50" fmla="*/ 638203 w 1336421"/>
              <a:gd name="connsiteY50" fmla="*/ 43445 h 1164540"/>
              <a:gd name="connisteX51" fmla="*/ 569623 w 1336421"/>
              <a:gd name="connsiteY51" fmla="*/ 35190 h 1164540"/>
              <a:gd name="connisteX52" fmla="*/ 500408 w 1336421"/>
              <a:gd name="connsiteY52" fmla="*/ 35190 h 1164540"/>
              <a:gd name="connisteX53" fmla="*/ 414683 w 1336421"/>
              <a:gd name="connsiteY53" fmla="*/ 26300 h 116454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 ang="0">
                <a:pos x="connisteX48" y="connsiteY48"/>
              </a:cxn>
              <a:cxn ang="0">
                <a:pos x="connisteX49" y="connsiteY49"/>
              </a:cxn>
              <a:cxn ang="0">
                <a:pos x="connisteX50" y="connsiteY50"/>
              </a:cxn>
              <a:cxn ang="0">
                <a:pos x="connisteX51" y="connsiteY51"/>
              </a:cxn>
              <a:cxn ang="0">
                <a:pos x="connisteX52" y="connsiteY52"/>
              </a:cxn>
              <a:cxn ang="0">
                <a:pos x="connisteX53" y="connsiteY53"/>
              </a:cxn>
            </a:cxnLst>
            <a:rect l="l" t="t" r="r" b="b"/>
            <a:pathLst>
              <a:path w="1336422" h="1164541">
                <a:moveTo>
                  <a:pt x="457864" y="17411"/>
                </a:moveTo>
                <a:cubicBezTo>
                  <a:pt x="443894" y="15506"/>
                  <a:pt x="409604" y="11061"/>
                  <a:pt x="380394" y="9156"/>
                </a:cubicBezTo>
                <a:cubicBezTo>
                  <a:pt x="351184" y="7251"/>
                  <a:pt x="339119" y="11061"/>
                  <a:pt x="311814" y="9156"/>
                </a:cubicBezTo>
                <a:cubicBezTo>
                  <a:pt x="284509" y="7251"/>
                  <a:pt x="269904" y="-1639"/>
                  <a:pt x="242599" y="266"/>
                </a:cubicBezTo>
                <a:cubicBezTo>
                  <a:pt x="215294" y="2171"/>
                  <a:pt x="200054" y="266"/>
                  <a:pt x="174019" y="17411"/>
                </a:cubicBezTo>
                <a:cubicBezTo>
                  <a:pt x="147984" y="34556"/>
                  <a:pt x="130839" y="59321"/>
                  <a:pt x="113694" y="86626"/>
                </a:cubicBezTo>
                <a:cubicBezTo>
                  <a:pt x="96549" y="113931"/>
                  <a:pt x="100359" y="127901"/>
                  <a:pt x="88294" y="155206"/>
                </a:cubicBezTo>
                <a:cubicBezTo>
                  <a:pt x="76229" y="182511"/>
                  <a:pt x="67974" y="194576"/>
                  <a:pt x="54004" y="223786"/>
                </a:cubicBezTo>
                <a:cubicBezTo>
                  <a:pt x="40034" y="252996"/>
                  <a:pt x="29239" y="272046"/>
                  <a:pt x="19079" y="301256"/>
                </a:cubicBezTo>
                <a:cubicBezTo>
                  <a:pt x="8919" y="330466"/>
                  <a:pt x="5109" y="342531"/>
                  <a:pt x="1934" y="369836"/>
                </a:cubicBezTo>
                <a:cubicBezTo>
                  <a:pt x="-1241" y="397141"/>
                  <a:pt x="29" y="411746"/>
                  <a:pt x="1934" y="439051"/>
                </a:cubicBezTo>
                <a:cubicBezTo>
                  <a:pt x="3839" y="466356"/>
                  <a:pt x="5744" y="480326"/>
                  <a:pt x="10824" y="507631"/>
                </a:cubicBezTo>
                <a:cubicBezTo>
                  <a:pt x="15904" y="534936"/>
                  <a:pt x="19079" y="548906"/>
                  <a:pt x="27969" y="576211"/>
                </a:cubicBezTo>
                <a:cubicBezTo>
                  <a:pt x="36859" y="603516"/>
                  <a:pt x="40034" y="617486"/>
                  <a:pt x="54004" y="644791"/>
                </a:cubicBezTo>
                <a:cubicBezTo>
                  <a:pt x="67974" y="672096"/>
                  <a:pt x="74324" y="686701"/>
                  <a:pt x="96549" y="714006"/>
                </a:cubicBezTo>
                <a:cubicBezTo>
                  <a:pt x="118774" y="741311"/>
                  <a:pt x="138459" y="760361"/>
                  <a:pt x="165764" y="782586"/>
                </a:cubicBezTo>
                <a:cubicBezTo>
                  <a:pt x="193069" y="804811"/>
                  <a:pt x="210214" y="801636"/>
                  <a:pt x="234344" y="825766"/>
                </a:cubicBezTo>
                <a:cubicBezTo>
                  <a:pt x="258474" y="849896"/>
                  <a:pt x="278794" y="871486"/>
                  <a:pt x="285779" y="902601"/>
                </a:cubicBezTo>
                <a:cubicBezTo>
                  <a:pt x="292764" y="933716"/>
                  <a:pt x="275619" y="950861"/>
                  <a:pt x="268634" y="980071"/>
                </a:cubicBezTo>
                <a:cubicBezTo>
                  <a:pt x="261649" y="1009281"/>
                  <a:pt x="258474" y="1021981"/>
                  <a:pt x="251489" y="1049286"/>
                </a:cubicBezTo>
                <a:cubicBezTo>
                  <a:pt x="244504" y="1076591"/>
                  <a:pt x="224184" y="1095641"/>
                  <a:pt x="234344" y="1117866"/>
                </a:cubicBezTo>
                <a:cubicBezTo>
                  <a:pt x="244504" y="1140091"/>
                  <a:pt x="273714" y="1152156"/>
                  <a:pt x="302924" y="1160411"/>
                </a:cubicBezTo>
                <a:cubicBezTo>
                  <a:pt x="332134" y="1168666"/>
                  <a:pt x="351184" y="1162316"/>
                  <a:pt x="380394" y="1160411"/>
                </a:cubicBezTo>
                <a:cubicBezTo>
                  <a:pt x="409604" y="1158506"/>
                  <a:pt x="419764" y="1155331"/>
                  <a:pt x="448974" y="1152156"/>
                </a:cubicBezTo>
                <a:cubicBezTo>
                  <a:pt x="478184" y="1148981"/>
                  <a:pt x="497234" y="1148346"/>
                  <a:pt x="526444" y="1143266"/>
                </a:cubicBezTo>
                <a:cubicBezTo>
                  <a:pt x="555654" y="1138186"/>
                  <a:pt x="567719" y="1138186"/>
                  <a:pt x="595024" y="1126121"/>
                </a:cubicBezTo>
                <a:cubicBezTo>
                  <a:pt x="622329" y="1114056"/>
                  <a:pt x="635029" y="1091831"/>
                  <a:pt x="664239" y="1083576"/>
                </a:cubicBezTo>
                <a:cubicBezTo>
                  <a:pt x="693449" y="1075321"/>
                  <a:pt x="709959" y="1083576"/>
                  <a:pt x="741074" y="1083576"/>
                </a:cubicBezTo>
                <a:cubicBezTo>
                  <a:pt x="772189" y="1083576"/>
                  <a:pt x="789334" y="1085481"/>
                  <a:pt x="818544" y="1083576"/>
                </a:cubicBezTo>
                <a:cubicBezTo>
                  <a:pt x="847754" y="1081671"/>
                  <a:pt x="859819" y="1076591"/>
                  <a:pt x="887124" y="1074686"/>
                </a:cubicBezTo>
                <a:cubicBezTo>
                  <a:pt x="914429" y="1072781"/>
                  <a:pt x="929034" y="1079766"/>
                  <a:pt x="956339" y="1074686"/>
                </a:cubicBezTo>
                <a:cubicBezTo>
                  <a:pt x="983644" y="1069606"/>
                  <a:pt x="997614" y="1061351"/>
                  <a:pt x="1024919" y="1049286"/>
                </a:cubicBezTo>
                <a:cubicBezTo>
                  <a:pt x="1052224" y="1037221"/>
                  <a:pt x="1066194" y="1028331"/>
                  <a:pt x="1093499" y="1014361"/>
                </a:cubicBezTo>
                <a:cubicBezTo>
                  <a:pt x="1120804" y="1000391"/>
                  <a:pt x="1132869" y="995311"/>
                  <a:pt x="1162079" y="980071"/>
                </a:cubicBezTo>
                <a:cubicBezTo>
                  <a:pt x="1191289" y="964831"/>
                  <a:pt x="1215419" y="959751"/>
                  <a:pt x="1239549" y="937526"/>
                </a:cubicBezTo>
                <a:cubicBezTo>
                  <a:pt x="1263679" y="915301"/>
                  <a:pt x="1268759" y="897521"/>
                  <a:pt x="1282729" y="868311"/>
                </a:cubicBezTo>
                <a:cubicBezTo>
                  <a:pt x="1296699" y="839101"/>
                  <a:pt x="1298604" y="820686"/>
                  <a:pt x="1308764" y="791476"/>
                </a:cubicBezTo>
                <a:cubicBezTo>
                  <a:pt x="1318924" y="762266"/>
                  <a:pt x="1329084" y="749566"/>
                  <a:pt x="1334164" y="722261"/>
                </a:cubicBezTo>
                <a:cubicBezTo>
                  <a:pt x="1339244" y="694956"/>
                  <a:pt x="1334164" y="680986"/>
                  <a:pt x="1334164" y="653681"/>
                </a:cubicBezTo>
                <a:cubicBezTo>
                  <a:pt x="1334164" y="626376"/>
                  <a:pt x="1337339" y="616216"/>
                  <a:pt x="1334164" y="585101"/>
                </a:cubicBezTo>
                <a:cubicBezTo>
                  <a:pt x="1330989" y="553986"/>
                  <a:pt x="1325909" y="529856"/>
                  <a:pt x="1317019" y="498741"/>
                </a:cubicBezTo>
                <a:cubicBezTo>
                  <a:pt x="1308129" y="467626"/>
                  <a:pt x="1304954" y="457466"/>
                  <a:pt x="1290984" y="430161"/>
                </a:cubicBezTo>
                <a:cubicBezTo>
                  <a:pt x="1277014" y="402856"/>
                  <a:pt x="1272569" y="387616"/>
                  <a:pt x="1248439" y="361581"/>
                </a:cubicBezTo>
                <a:cubicBezTo>
                  <a:pt x="1224309" y="335546"/>
                  <a:pt x="1205259" y="323481"/>
                  <a:pt x="1170969" y="301256"/>
                </a:cubicBezTo>
                <a:cubicBezTo>
                  <a:pt x="1136679" y="279031"/>
                  <a:pt x="1108739" y="270141"/>
                  <a:pt x="1076354" y="249821"/>
                </a:cubicBezTo>
                <a:cubicBezTo>
                  <a:pt x="1043969" y="229501"/>
                  <a:pt x="1036984" y="217436"/>
                  <a:pt x="1007774" y="198386"/>
                </a:cubicBezTo>
                <a:cubicBezTo>
                  <a:pt x="978564" y="179336"/>
                  <a:pt x="959514" y="170446"/>
                  <a:pt x="930304" y="155206"/>
                </a:cubicBezTo>
                <a:cubicBezTo>
                  <a:pt x="901094" y="139966"/>
                  <a:pt x="892839" y="132981"/>
                  <a:pt x="861724" y="120916"/>
                </a:cubicBezTo>
                <a:cubicBezTo>
                  <a:pt x="830609" y="108851"/>
                  <a:pt x="806479" y="105041"/>
                  <a:pt x="775364" y="94881"/>
                </a:cubicBezTo>
                <a:cubicBezTo>
                  <a:pt x="744249" y="84721"/>
                  <a:pt x="734089" y="79641"/>
                  <a:pt x="706784" y="69481"/>
                </a:cubicBezTo>
                <a:cubicBezTo>
                  <a:pt x="679479" y="59321"/>
                  <a:pt x="665509" y="50431"/>
                  <a:pt x="638204" y="43446"/>
                </a:cubicBezTo>
                <a:cubicBezTo>
                  <a:pt x="610899" y="36461"/>
                  <a:pt x="596929" y="37096"/>
                  <a:pt x="569624" y="35191"/>
                </a:cubicBezTo>
                <a:cubicBezTo>
                  <a:pt x="542319" y="33286"/>
                  <a:pt x="531524" y="37096"/>
                  <a:pt x="500409" y="35191"/>
                </a:cubicBezTo>
                <a:cubicBezTo>
                  <a:pt x="469294" y="33286"/>
                  <a:pt x="430559" y="28206"/>
                  <a:pt x="414684" y="26301"/>
                </a:cubicBezTo>
              </a:path>
            </a:pathLst>
          </a:custGeom>
          <a:noFill/>
          <a:ln w="57150">
            <a:solidFill>
              <a:srgbClr val="0412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下箭头 7"/>
          <p:cNvSpPr/>
          <p:nvPr>
            <p:custDataLst>
              <p:tags r:id="rId6"/>
            </p:custDataLst>
          </p:nvPr>
        </p:nvSpPr>
        <p:spPr>
          <a:xfrm>
            <a:off x="5673361" y="3203202"/>
            <a:ext cx="306523" cy="1368788"/>
          </a:xfrm>
          <a:prstGeom prst="down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custDataLst>
              <p:tags r:id="rId7"/>
            </p:custDataLst>
          </p:nvPr>
        </p:nvSpPr>
        <p:spPr>
          <a:xfrm>
            <a:off x="5134428" y="5065485"/>
            <a:ext cx="3008086" cy="499292"/>
          </a:xfrm>
          <a:prstGeom prst="rect">
            <a:avLst/>
          </a:prstGeom>
          <a:solidFill>
            <a:srgbClr val="D4B1C9"/>
          </a:solidFill>
          <a:ln w="19050">
            <a:solidFill>
              <a:srgbClr val="0101F3"/>
            </a:solid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a:solidFill>
                  <a:srgbClr val="FF0000"/>
                </a:solidFill>
                <a:latin typeface="+mj-ea"/>
                <a:ea typeface="+mj-ea"/>
              </a:rPr>
              <a:t>359</a:t>
            </a:r>
            <a:r>
              <a:rPr lang="zh-CN" altLang="en-US" sz="2000" b="1">
                <a:solidFill>
                  <a:srgbClr val="FF0000"/>
                </a:solidFill>
                <a:latin typeface="+mj-ea"/>
                <a:ea typeface="+mj-ea"/>
              </a:rPr>
              <a:t>年罗马帝国分裂</a:t>
            </a:r>
          </a:p>
        </p:txBody>
      </p:sp>
      <p:sp>
        <p:nvSpPr>
          <p:cNvPr id="10" name="矩形 9"/>
          <p:cNvSpPr/>
          <p:nvPr>
            <p:custDataLst>
              <p:tags r:id="rId8"/>
            </p:custDataLst>
          </p:nvPr>
        </p:nvSpPr>
        <p:spPr>
          <a:xfrm>
            <a:off x="4748256" y="2714160"/>
            <a:ext cx="2958828" cy="464729"/>
          </a:xfrm>
          <a:prstGeom prst="rect">
            <a:avLst/>
          </a:prstGeom>
          <a:solidFill>
            <a:srgbClr val="D4B1C9"/>
          </a:solidFill>
          <a:ln w="19050">
            <a:solidFill>
              <a:srgbClr val="0101F3"/>
            </a:solid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a:solidFill>
                  <a:srgbClr val="FF0000"/>
                </a:solidFill>
                <a:latin typeface="+mj-ea"/>
                <a:ea typeface="+mj-ea"/>
              </a:rPr>
              <a:t>5</a:t>
            </a:r>
            <a:r>
              <a:rPr lang="zh-CN" altLang="en-US" sz="2000" b="1">
                <a:solidFill>
                  <a:srgbClr val="FF0000"/>
                </a:solidFill>
                <a:latin typeface="+mj-ea"/>
                <a:ea typeface="+mj-ea"/>
              </a:rPr>
              <a:t>世纪日耳曼人入侵</a:t>
            </a:r>
          </a:p>
        </p:txBody>
      </p:sp>
      <p:sp>
        <p:nvSpPr>
          <p:cNvPr id="11" name="标题 3"/>
          <p:cNvSpPr>
            <a:spLocks noGrp="1"/>
          </p:cNvSpPr>
          <p:nvPr>
            <p:custDataLst>
              <p:tags r:id="rId9"/>
            </p:custDataLst>
          </p:nvPr>
        </p:nvSpPr>
        <p:spPr>
          <a:xfrm>
            <a:off x="319308" y="794477"/>
            <a:ext cx="6807206"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a:latin typeface="宋体" panose="02010600030101010101" pitchFamily="2" charset="-122"/>
                <a:ea typeface="宋体" panose="02010600030101010101" pitchFamily="2" charset="-122"/>
                <a:cs typeface="微软雅黑" panose="020B0503020204020204" pitchFamily="34" charset="-122"/>
              </a:rPr>
              <a:t>（一）</a:t>
            </a:r>
            <a:r>
              <a:rPr lang="zh-CN" altLang="en-US" sz="2800" b="1">
                <a:latin typeface="宋体" panose="02010600030101010101" pitchFamily="2" charset="-122"/>
                <a:ea typeface="宋体" panose="02010600030101010101" pitchFamily="2" charset="-122"/>
                <a:cs typeface="微软雅黑" panose="020B0503020204020204" pitchFamily="34" charset="-122"/>
                <a:sym typeface="+mn-ea"/>
              </a:rPr>
              <a:t>形</a:t>
            </a:r>
            <a:r>
              <a:rPr lang="zh-CN" altLang="en-US" sz="2800" b="1" smtClean="0">
                <a:latin typeface="宋体" panose="02010600030101010101" pitchFamily="2" charset="-122"/>
                <a:ea typeface="宋体" panose="02010600030101010101" pitchFamily="2" charset="-122"/>
                <a:cs typeface="微软雅黑" panose="020B0503020204020204" pitchFamily="34" charset="-122"/>
                <a:sym typeface="+mn-ea"/>
              </a:rPr>
              <a:t>成      </a:t>
            </a:r>
            <a:r>
              <a:rPr lang="en-US" altLang="zh-CN" sz="2800" b="1" smtClean="0">
                <a:latin typeface="宋体" panose="02010600030101010101" pitchFamily="2" charset="-122"/>
                <a:ea typeface="宋体" panose="02010600030101010101" pitchFamily="2" charset="-122"/>
                <a:cs typeface="微软雅黑" panose="020B0503020204020204" pitchFamily="34" charset="-122"/>
                <a:sym typeface="+mn-ea"/>
              </a:rPr>
              <a:t>1.</a:t>
            </a:r>
            <a:r>
              <a:rPr lang="zh-CN" altLang="en-US" sz="2800" b="1" smtClean="0">
                <a:latin typeface="宋体" panose="02010600030101010101" pitchFamily="2" charset="-122"/>
                <a:ea typeface="宋体" panose="02010600030101010101" pitchFamily="2" charset="-122"/>
                <a:cs typeface="微软雅黑" panose="020B0503020204020204" pitchFamily="34" charset="-122"/>
                <a:sym typeface="+mn-ea"/>
              </a:rPr>
              <a:t>罗马帝国的崩溃     </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12" name="文本框 8"/>
          <p:cNvSpPr txBox="1"/>
          <p:nvPr>
            <p:custDataLst>
              <p:tags r:id="rId10"/>
            </p:custDataLst>
          </p:nvPr>
        </p:nvSpPr>
        <p:spPr>
          <a:xfrm>
            <a:off x="443630" y="1773591"/>
            <a:ext cx="5153660" cy="4523105"/>
          </a:xfrm>
          <a:prstGeom prst="rect">
            <a:avLst/>
          </a:prstGeom>
          <a:solidFill>
            <a:srgbClr val="D4B1C9"/>
          </a:solidFill>
          <a:ln w="28575" cmpd="sng">
            <a:noFill/>
            <a:prstDash val="sysDot"/>
          </a:ln>
          <a:effectLst/>
        </p:spPr>
        <p:txBody>
          <a:bodyPr wrap="square" rtlCol="0" anchor="t">
            <a:spAutoFit/>
          </a:bodyPr>
          <a:lstStyle/>
          <a:p>
            <a:r>
              <a:rPr lang="en-US" altLang="zh-CN" sz="2400" b="1">
                <a:latin typeface="楷体" panose="02010609060101010101" pitchFamily="49" charset="-122"/>
                <a:ea typeface="楷体" panose="02010609060101010101" pitchFamily="49" charset="-122"/>
                <a:cs typeface="楷体" panose="02010609060101010101" pitchFamily="49" charset="-122"/>
              </a:rPr>
              <a:t>    </a:t>
            </a:r>
            <a:r>
              <a:rPr lang="zh-CN" altLang="en-US" sz="2400" b="1">
                <a:latin typeface="楷体" panose="02010609060101010101" pitchFamily="49" charset="-122"/>
                <a:ea typeface="楷体" panose="02010609060101010101" pitchFamily="49" charset="-122"/>
                <a:cs typeface="楷体" panose="02010609060101010101" pitchFamily="49" charset="-122"/>
              </a:rPr>
              <a:t>公元前73年，意大利半岛中部爆发了著名的斯巴达克起义。起义者坚持两年，纵横意大利南北，一度威胁到罗马城。虽然这些起义最后都被镇压，但冲击了奴隶制，深刻影响了罗马历史发展进程。</a:t>
            </a:r>
          </a:p>
          <a:p>
            <a:r>
              <a:rPr lang="zh-CN" altLang="en-US" sz="2400" b="1">
                <a:latin typeface="楷体" panose="02010609060101010101" pitchFamily="49" charset="-122"/>
                <a:ea typeface="楷体" panose="02010609060101010101" pitchFamily="49" charset="-122"/>
                <a:cs typeface="楷体" panose="02010609060101010101" pitchFamily="49" charset="-122"/>
              </a:rPr>
              <a:t>    3世纪之后，官僚体系和职业军队使人民的负担不断加重，边境压力逐渐加大，罗马帝国陷入危机。4世纪末，帝国分裂为东西两部分。5世纪后期，日耳曼人入侵，西罗马帝国灭亡。</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afterGroup">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ox(in)">
                                      <p:cBhvr>
                                        <p:cTn id="13" dur="500"/>
                                        <p:tgtEl>
                                          <p:spTgt spid="8"/>
                                        </p:tgtEl>
                                      </p:cBhvr>
                                    </p:animEffect>
                                  </p:childTnLst>
                                </p:cTn>
                              </p:par>
                              <p:par>
                                <p:cTn id="14" presetID="4" presetClass="entr" presetSubtype="16"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box(in)">
                                      <p:cBhvr>
                                        <p:cTn id="16" dur="500"/>
                                        <p:tgtEl>
                                          <p:spTgt spid="10"/>
                                        </p:tgtEl>
                                      </p:cBhvr>
                                    </p:animEffect>
                                  </p:childTnLst>
                                </p:cTn>
                              </p:par>
                            </p:childTnLst>
                          </p:cTn>
                        </p:par>
                      </p:childTnLst>
                    </p:cTn>
                  </p:par>
                  <p:par>
                    <p:cTn id="17" fill="hold" nodeType="clickPar">
                      <p:stCondLst>
                        <p:cond delay="indefinite"/>
                      </p:stCondLst>
                      <p:childTnLst>
                        <p:par>
                          <p:cTn id="18" fill="hold" nodeType="afterGroup">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ppt_x"/>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7" fill="hold" nodeType="clickPar">
                      <p:stCondLst>
                        <p:cond delay="indefinite"/>
                      </p:stCondLst>
                      <p:childTnLst>
                        <p:par>
                          <p:cTn id="28" fill="hold" nodeType="afterGroup">
                            <p:stCondLst>
                              <p:cond delay="0"/>
                            </p:stCondLst>
                            <p:childTnLst>
                              <p:par>
                                <p:cTn id="29" presetID="13" presetClass="entr" presetSubtype="32" fill="hold" grpId="0" nodeType="clickEffect">
                                  <p:stCondLst>
                                    <p:cond delay="0"/>
                                  </p:stCondLst>
                                  <p:childTnLst>
                                    <p:set>
                                      <p:cBhvr>
                                        <p:cTn id="30" dur="1000" fill="hold">
                                          <p:stCondLst>
                                            <p:cond delay="0"/>
                                          </p:stCondLst>
                                        </p:cTn>
                                        <p:tgtEl>
                                          <p:spTgt spid="12"/>
                                        </p:tgtEl>
                                        <p:attrNameLst>
                                          <p:attrName>style.visibility</p:attrName>
                                        </p:attrNameLst>
                                      </p:cBhvr>
                                      <p:to>
                                        <p:strVal val="visible"/>
                                      </p:to>
                                    </p:set>
                                    <p:animEffect transition="in" filter="plus(out)">
                                      <p:cBhvr>
                                        <p:cTn id="31"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8" grpId="0" animBg="1"/>
      <p:bldP spid="9" grpId="0" animBg="1"/>
      <p:bldP spid="10" grpId="0" animBg="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custDataLst>
              <p:tags r:id="rId1"/>
            </p:custDataLst>
          </p:nvPr>
        </p:nvSpPr>
        <p:spPr>
          <a:xfrm>
            <a:off x="2175905" y="4600781"/>
            <a:ext cx="2167467" cy="553998"/>
          </a:xfrm>
          <a:prstGeom prst="rect">
            <a:avLst/>
          </a:prstGeom>
        </p:spPr>
        <p:txBody>
          <a:bodyPr wrap="square">
            <a:spAutoFit/>
          </a:bodyPr>
          <a:lstStyle/>
          <a:p>
            <a:pPr>
              <a:lnSpc>
                <a:spcPct val="150000"/>
              </a:lnSpc>
            </a:pPr>
            <a:r>
              <a:rPr lang="zh-CN" altLang="en-US" sz="2000" b="1">
                <a:solidFill>
                  <a:schemeClr val="bg1"/>
                </a:solidFill>
                <a:latin typeface="微软雅黑" panose="020B0503020204020204" pitchFamily="34" charset="-122"/>
                <a:ea typeface="微软雅黑" panose="020B0503020204020204" pitchFamily="34" charset="-122"/>
              </a:rPr>
              <a:t>请在此输入标题</a:t>
            </a:r>
            <a:endParaRPr lang="en-US" altLang="zh-CN" sz="2000" b="1">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custDataLst>
              <p:tags r:id="rId2"/>
            </p:custDataLst>
          </p:nvPr>
        </p:nvSpPr>
        <p:spPr>
          <a:xfrm>
            <a:off x="5699760" y="1499193"/>
            <a:ext cx="5720080" cy="1938020"/>
          </a:xfrm>
          <a:prstGeom prst="rect">
            <a:avLst/>
          </a:prstGeom>
          <a:noFill/>
          <a:ln w="12700" cmpd="sng">
            <a:noFill/>
            <a:prstDash val="solid"/>
          </a:ln>
        </p:spPr>
        <p:txBody>
          <a:bodyPr wrap="square" rtlCol="0" anchor="t">
            <a:spAutoFit/>
          </a:bodyPr>
          <a:lstStyle/>
          <a:p>
            <a:r>
              <a:rPr lang="en-US" altLang="zh-CN" sz="2400">
                <a:solidFill>
                  <a:schemeClr val="tx1"/>
                </a:solidFill>
                <a:latin typeface="楷体" panose="02010609060101010101" pitchFamily="49" charset="-122"/>
                <a:ea typeface="楷体" panose="02010609060101010101" pitchFamily="49" charset="-122"/>
                <a:cs typeface="楷体" panose="02010609060101010101" pitchFamily="49" charset="-122"/>
              </a:rPr>
              <a:t>    </a:t>
            </a: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在西罗马帝国的废墟上，日耳曼人迁徙后相继建立了一批国家。有法兰克王国、东哥特王国、汪达尔王国、勃艮第王国、苏维汇王国、伦巴德王国、盎格鲁撒克逊等国。</a:t>
            </a:r>
          </a:p>
        </p:txBody>
      </p:sp>
      <p:sp>
        <p:nvSpPr>
          <p:cNvPr id="8194" name="矩形 2"/>
          <p:cNvSpPr/>
          <p:nvPr>
            <p:custDataLst>
              <p:tags r:id="rId3"/>
            </p:custDataLst>
          </p:nvPr>
        </p:nvSpPr>
        <p:spPr>
          <a:xfrm>
            <a:off x="5699760" y="3437215"/>
            <a:ext cx="5720080" cy="2676525"/>
          </a:xfrm>
          <a:prstGeom prst="rect">
            <a:avLst/>
          </a:prstGeom>
          <a:solidFill>
            <a:srgbClr val="D4B1C9"/>
          </a:solidFill>
          <a:ln w="9525" cap="flat" cmpd="sng">
            <a:noFill/>
            <a:prstDash val="solid"/>
            <a:miter/>
            <a:headEnd type="none" w="med" len="med"/>
            <a:tailEnd type="none" w="med" len="med"/>
          </a:ln>
        </p:spPr>
        <p:txBody>
          <a:bodyPr wrap="square" anchor="t">
            <a:spAutoFit/>
          </a:bodyPr>
          <a:lstStyle/>
          <a:p>
            <a:pPr algn="just"/>
            <a:r>
              <a:rPr lang="zh-CN" alt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    民族大迁徙不是简单的民族住地的变化，而是日耳曼人各部落集团对奴隶制罗马帝国的武力征服。在这种征服的基础上使罗马与日耳曼两种文明、两种制度和两大民族结合起来，逐渐形成了西欧的封建制度。</a:t>
            </a:r>
          </a:p>
          <a:p>
            <a:pPr algn="just"/>
            <a:r>
              <a:rPr lang="en-US" altLang="zh-CN" sz="2400" b="1">
                <a:solidFill>
                  <a:srgbClr val="000000"/>
                </a:solidFill>
                <a:latin typeface="楷体" panose="02010609060101010101" pitchFamily="49" charset="-122"/>
                <a:ea typeface="楷体" panose="02010609060101010101" pitchFamily="49" charset="-122"/>
                <a:cs typeface="楷体" panose="02010609060101010101" pitchFamily="49" charset="-122"/>
              </a:rPr>
              <a:t>  ——</a:t>
            </a:r>
            <a:r>
              <a:rPr lang="zh-CN" alt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朱寰主编</a:t>
            </a:r>
            <a:r>
              <a:rPr lang="en-US" altLang="zh-CN" sz="2400" b="1">
                <a:solidFill>
                  <a:srgbClr val="000000"/>
                </a:solidFill>
                <a:latin typeface="楷体" panose="02010609060101010101" pitchFamily="49" charset="-122"/>
                <a:ea typeface="楷体" panose="02010609060101010101" pitchFamily="49" charset="-122"/>
                <a:cs typeface="楷体" panose="02010609060101010101" pitchFamily="49" charset="-122"/>
              </a:rPr>
              <a:t>《</a:t>
            </a:r>
            <a:r>
              <a:rPr lang="zh-CN" alt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世界上古中古史</a:t>
            </a:r>
            <a:r>
              <a:rPr lang="en-US" altLang="zh-CN" sz="2400" b="1">
                <a:solidFill>
                  <a:srgbClr val="000000"/>
                </a:solidFill>
                <a:latin typeface="楷体" panose="02010609060101010101" pitchFamily="49" charset="-122"/>
                <a:ea typeface="楷体" panose="02010609060101010101" pitchFamily="49" charset="-122"/>
                <a:cs typeface="楷体" panose="02010609060101010101" pitchFamily="49" charset="-122"/>
              </a:rPr>
              <a:t>》</a:t>
            </a:r>
            <a:r>
              <a:rPr lang="zh-CN" alt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下册</a:t>
            </a:r>
          </a:p>
        </p:txBody>
      </p:sp>
      <p:sp>
        <p:nvSpPr>
          <p:cNvPr id="12" name="文本框 11"/>
          <p:cNvSpPr txBox="1"/>
          <p:nvPr>
            <p:custDataLst>
              <p:tags r:id="rId4"/>
            </p:custDataLst>
          </p:nvPr>
        </p:nvSpPr>
        <p:spPr>
          <a:xfrm>
            <a:off x="572770" y="5805805"/>
            <a:ext cx="5050155" cy="398780"/>
          </a:xfrm>
          <a:prstGeom prst="rect">
            <a:avLst/>
          </a:prstGeom>
          <a:noFill/>
        </p:spPr>
        <p:txBody>
          <a:bodyPr wrap="square" rtlCol="0">
            <a:spAutoFit/>
          </a:bodyPr>
          <a:lstStyle/>
          <a:p>
            <a:pPr marL="285750" indent="-285750"/>
            <a:r>
              <a:rPr lang="en-US" altLang="zh-CN" sz="2000" b="1" smtClean="0">
                <a:solidFill>
                  <a:schemeClr val="tx1"/>
                </a:solidFill>
                <a:latin typeface="仿宋" panose="02010609060101010101" charset="-122"/>
                <a:ea typeface="仿宋" panose="02010609060101010101" charset="-122"/>
                <a:cs typeface="仿宋" panose="02010609060101010101" charset="-122"/>
              </a:rPr>
              <a:t>    </a:t>
            </a:r>
            <a:r>
              <a:rPr lang="zh-CN" altLang="zh-CN" sz="2000" b="1">
                <a:latin typeface="仿宋" panose="02010609060101010101" charset="-122"/>
                <a:ea typeface="仿宋" panose="02010609060101010101" charset="-122"/>
                <a:cs typeface="仿宋" panose="02010609060101010101" charset="-122"/>
                <a:sym typeface="+mn-ea"/>
              </a:rPr>
              <a:t>日耳曼民族大迁移</a:t>
            </a:r>
            <a:r>
              <a:rPr lang="zh-CN" sz="2000" b="1">
                <a:latin typeface="仿宋" panose="02010609060101010101" charset="-122"/>
                <a:ea typeface="仿宋" panose="02010609060101010101" charset="-122"/>
                <a:cs typeface="仿宋" panose="02010609060101010101" charset="-122"/>
                <a:sym typeface="+mn-ea"/>
              </a:rPr>
              <a:t>示意图</a:t>
            </a:r>
            <a:endParaRPr lang="en-US" altLang="zh-CN" sz="2000" b="1">
              <a:solidFill>
                <a:schemeClr val="tx1"/>
              </a:solidFill>
              <a:latin typeface="仿宋" panose="02010609060101010101" charset="-122"/>
              <a:ea typeface="仿宋" panose="02010609060101010101" charset="-122"/>
              <a:cs typeface="仿宋" panose="02010609060101010101" charset="-122"/>
              <a:sym typeface="+mn-ea"/>
            </a:endParaRPr>
          </a:p>
        </p:txBody>
      </p:sp>
      <p:pic>
        <p:nvPicPr>
          <p:cNvPr id="10" name="图片 9"/>
          <p:cNvPicPr>
            <a:picLocks noChangeAspect="1"/>
          </p:cNvPicPr>
          <p:nvPr>
            <p:custDataLst>
              <p:tags r:id="rId5"/>
            </p:custDataLst>
          </p:nvPr>
        </p:nvPicPr>
        <p:blipFill>
          <a:blip r:embed="rId11"/>
          <a:stretch>
            <a:fillRect/>
          </a:stretch>
        </p:blipFill>
        <p:spPr>
          <a:xfrm>
            <a:off x="671195" y="1484026"/>
            <a:ext cx="4591050" cy="4236869"/>
          </a:xfrm>
          <a:prstGeom prst="rect">
            <a:avLst/>
          </a:prstGeom>
          <a:ln w="12700" cmpd="sng">
            <a:solidFill>
              <a:schemeClr val="tx1"/>
            </a:solidFill>
            <a:prstDash val="solid"/>
          </a:ln>
        </p:spPr>
      </p:pic>
      <p:sp>
        <p:nvSpPr>
          <p:cNvPr id="14" name="标题 13"/>
          <p:cNvSpPr>
            <a:spLocks noGrp="1"/>
          </p:cNvSpPr>
          <p:nvPr>
            <p:ph type="title"/>
            <p:custDataLst>
              <p:tags r:id="rId6"/>
            </p:custDataLst>
          </p:nvPr>
        </p:nvSpPr>
        <p:spPr/>
        <p:txBody>
          <a:bodyPr>
            <a:normAutofit fontScale="90000"/>
          </a:bodyPr>
          <a:lstStyle/>
          <a:p>
            <a:r>
              <a:rPr lang="en-US" altLang="zh-CN" kern="0" smtClean="0">
                <a:latin typeface="汉仪尚巍手书W" panose="00020600040101010101" pitchFamily="18" charset="-122"/>
                <a:ea typeface="汉仪尚巍手书W" panose="00020600040101010101" pitchFamily="18" charset="-122"/>
                <a:cs typeface="+mn-ea"/>
                <a:sym typeface="+mn-lt"/>
              </a:rPr>
              <a:t/>
            </a:r>
            <a:br>
              <a:rPr lang="en-US" altLang="zh-CN" kern="0" smtClean="0">
                <a:latin typeface="汉仪尚巍手书W" panose="00020600040101010101" pitchFamily="18" charset="-122"/>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16" name="标题 3"/>
          <p:cNvSpPr>
            <a:spLocks noGrp="1"/>
          </p:cNvSpPr>
          <p:nvPr>
            <p:custDataLst>
              <p:tags r:id="rId7"/>
            </p:custDataLst>
          </p:nvPr>
        </p:nvSpPr>
        <p:spPr>
          <a:xfrm>
            <a:off x="319308" y="794477"/>
            <a:ext cx="6807206"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nSpc>
                <a:spcPct val="100000"/>
              </a:lnSpc>
            </a:pPr>
            <a:r>
              <a:rPr lang="zh-CN" sz="2800" b="1">
                <a:latin typeface="宋体" panose="02010600030101010101" pitchFamily="2" charset="-122"/>
                <a:ea typeface="宋体" panose="02010600030101010101" pitchFamily="2" charset="-122"/>
                <a:cs typeface="微软雅黑" panose="020B0503020204020204" pitchFamily="34" charset="-122"/>
              </a:rPr>
              <a:t>（一）</a:t>
            </a:r>
            <a:r>
              <a:rPr lang="zh-CN" altLang="en-US" sz="2800" b="1">
                <a:latin typeface="宋体" panose="02010600030101010101" pitchFamily="2" charset="-122"/>
                <a:ea typeface="宋体" panose="02010600030101010101" pitchFamily="2" charset="-122"/>
                <a:cs typeface="微软雅黑" panose="020B0503020204020204" pitchFamily="34" charset="-122"/>
                <a:sym typeface="+mn-ea"/>
              </a:rPr>
              <a:t>形</a:t>
            </a:r>
            <a:r>
              <a:rPr lang="zh-CN" altLang="en-US" sz="2800" b="1" smtClean="0">
                <a:latin typeface="宋体" panose="02010600030101010101" pitchFamily="2" charset="-122"/>
                <a:ea typeface="宋体" panose="02010600030101010101" pitchFamily="2" charset="-122"/>
                <a:cs typeface="微软雅黑" panose="020B0503020204020204" pitchFamily="34" charset="-122"/>
                <a:sym typeface="+mn-ea"/>
              </a:rPr>
              <a:t>成      </a:t>
            </a:r>
            <a:r>
              <a:rPr lang="en-US" altLang="zh-CN" sz="2800" b="1" smtClean="0">
                <a:latin typeface="宋体" panose="02010600030101010101" pitchFamily="2" charset="-122"/>
                <a:ea typeface="宋体" panose="02010600030101010101" pitchFamily="2" charset="-122"/>
                <a:cs typeface="微软雅黑" panose="020B0503020204020204" pitchFamily="34" charset="-122"/>
                <a:sym typeface="+mn-ea"/>
              </a:rPr>
              <a:t>2.</a:t>
            </a:r>
            <a:r>
              <a:rPr lang="zh-CN" altLang="en-US" sz="2800" b="1" smtClean="0">
                <a:latin typeface="黑体" panose="02010609060101010101" charset="-122"/>
                <a:ea typeface="黑体" panose="02010609060101010101" charset="-122"/>
                <a:cs typeface="宋体" panose="02010600030101010101" pitchFamily="2" charset="-122"/>
              </a:rPr>
              <a:t>西欧封建社会产生</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17" name="灯片编号占位符 2"/>
          <p:cNvSpPr>
            <a:spLocks noGrp="1"/>
          </p:cNvSpPr>
          <p:nvPr>
            <p:ph type="sldNum" sz="quarter" idx="12"/>
            <p:custDataLst>
              <p:tags r:id="rId8"/>
            </p:custDataLst>
          </p:nvPr>
        </p:nvSpPr>
        <p:spPr>
          <a:xfrm>
            <a:off x="11282884" y="6144296"/>
            <a:ext cx="480000" cy="304800"/>
          </a:xfrm>
        </p:spPr>
        <p:txBody>
          <a:bodyPr/>
          <a:lstStyle/>
          <a:p>
            <a:fld id="{565CE74E-AB26-4998-AD42-012C4C1AD076}" type="slidenum">
              <a:rPr lang="zh-CN" altLang="en-US" smtClean="0"/>
              <a:t>5</a:t>
            </a:fld>
            <a:endParaRPr lang="zh-CN" altLang="en-US"/>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 presetClass="entr" presetSubtype="4" fill="hold" grpId="0" nodeType="clickEffect">
                                  <p:stCondLst>
                                    <p:cond delay="0"/>
                                  </p:stCondLst>
                                  <p:childTnLst>
                                    <p:set>
                                      <p:cBhvr>
                                        <p:cTn id="6" dur="1000" fill="hold">
                                          <p:stCondLst>
                                            <p:cond delay="0"/>
                                          </p:stCondLst>
                                        </p:cTn>
                                        <p:tgtEl>
                                          <p:spTgt spid="8194"/>
                                        </p:tgtEl>
                                        <p:attrNameLst>
                                          <p:attrName>style.visibility</p:attrName>
                                        </p:attrNameLst>
                                      </p:cBhvr>
                                      <p:to>
                                        <p:strVal val="visible"/>
                                      </p:to>
                                    </p:set>
                                    <p:anim calcmode="lin" valueType="num">
                                      <p:cBhvr additive="base">
                                        <p:cTn id="7" dur="1000" fill="hold"/>
                                        <p:tgtEl>
                                          <p:spTgt spid="8194"/>
                                        </p:tgtEl>
                                        <p:attrNameLst>
                                          <p:attrName>ppt_x</p:attrName>
                                        </p:attrNameLst>
                                      </p:cBhvr>
                                      <p:tavLst>
                                        <p:tav tm="0">
                                          <p:val>
                                            <p:strVal val="#ppt_x"/>
                                          </p:val>
                                        </p:tav>
                                        <p:tav tm="100000">
                                          <p:val>
                                            <p:strVal val="#ppt_x"/>
                                          </p:val>
                                        </p:tav>
                                      </p:tavLst>
                                    </p:anim>
                                    <p:anim calcmode="lin" valueType="num">
                                      <p:cBhvr additive="base">
                                        <p:cTn id="8" dur="1000" fill="hold"/>
                                        <p:tgtEl>
                                          <p:spTgt spid="819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custDataLst>
              <p:tags r:id="rId1"/>
            </p:custDataLst>
          </p:nvPr>
        </p:nvSpPr>
        <p:spPr>
          <a:xfrm>
            <a:off x="4354286" y="1269488"/>
            <a:ext cx="7632578" cy="4924425"/>
          </a:xfrm>
          <a:prstGeom prst="rect">
            <a:avLst/>
          </a:prstGeom>
          <a:noFill/>
        </p:spPr>
        <p:txBody>
          <a:bodyPr wrap="square" rtlCol="0">
            <a:spAutoFit/>
          </a:bodyPr>
          <a:lstStyle/>
          <a:p>
            <a:r>
              <a:rPr lang="zh-CN" altLang="en-US" sz="2300" b="1" smtClean="0">
                <a:latin typeface="楷体" panose="02010609060101010101" pitchFamily="49" charset="-122"/>
                <a:ea typeface="楷体" panose="02010609060101010101" pitchFamily="49" charset="-122"/>
              </a:rPr>
              <a:t>材料</a:t>
            </a:r>
            <a:r>
              <a:rPr lang="en-US" altLang="zh-CN" sz="2300" b="1" smtClean="0">
                <a:latin typeface="楷体" panose="02010609060101010101" pitchFamily="49" charset="-122"/>
                <a:ea typeface="楷体" panose="02010609060101010101" pitchFamily="49" charset="-122"/>
              </a:rPr>
              <a:t>1</a:t>
            </a:r>
            <a:r>
              <a:rPr lang="zh-CN" altLang="en-US" sz="2300" b="1" smtClean="0">
                <a:latin typeface="楷体" panose="02010609060101010101" pitchFamily="49" charset="-122"/>
                <a:ea typeface="楷体" panose="02010609060101010101" pitchFamily="49" charset="-122"/>
              </a:rPr>
              <a:t>：</a:t>
            </a:r>
            <a:r>
              <a:rPr lang="zh-CN" altLang="en-US" sz="2300" smtClean="0">
                <a:latin typeface="楷体" panose="02010609060101010101" pitchFamily="49" charset="-122"/>
                <a:ea typeface="楷体" panose="02010609060101010101" pitchFamily="49" charset="-122"/>
              </a:rPr>
              <a:t>西欧</a:t>
            </a:r>
            <a:r>
              <a:rPr lang="zh-CN" altLang="en-US" sz="2300">
                <a:latin typeface="楷体" panose="02010609060101010101" pitchFamily="49" charset="-122"/>
                <a:ea typeface="楷体" panose="02010609060101010101" pitchFamily="49" charset="-122"/>
              </a:rPr>
              <a:t>封建等级制度是在西罗马帝国废墟的基础上，</a:t>
            </a:r>
            <a:r>
              <a:rPr lang="zh-CN" altLang="en-US" sz="2300" u="sng">
                <a:latin typeface="楷体" panose="02010609060101010101" pitchFamily="49" charset="-122"/>
                <a:ea typeface="楷体" panose="02010609060101010101" pitchFamily="49" charset="-122"/>
              </a:rPr>
              <a:t>罗马文明与日耳曼文明相碰撞、相融合的产物</a:t>
            </a:r>
            <a:r>
              <a:rPr lang="zh-CN" altLang="en-US" sz="2300">
                <a:latin typeface="楷体" panose="02010609060101010101" pitchFamily="49" charset="-122"/>
                <a:ea typeface="楷体" panose="02010609060101010101" pitchFamily="49" charset="-122"/>
              </a:rPr>
              <a:t>，在征服罗马帝国过程中，日耳曼社会产生了两极分化，原先的部落首领和亲兵逐渐形成贵族，与罗马的大地主构成社会上层，日耳曼人的一般公社成员与罗马的自由民、隶农及奴隶则形成</a:t>
            </a:r>
            <a:r>
              <a:rPr lang="zh-CN" altLang="en-US" sz="2300" smtClean="0">
                <a:latin typeface="楷体" panose="02010609060101010101" pitchFamily="49" charset="-122"/>
                <a:ea typeface="楷体" panose="02010609060101010101" pitchFamily="49" charset="-122"/>
              </a:rPr>
              <a:t>和社会</a:t>
            </a:r>
            <a:r>
              <a:rPr lang="zh-CN" altLang="en-US" sz="2300">
                <a:latin typeface="楷体" panose="02010609060101010101" pitchFamily="49" charset="-122"/>
                <a:ea typeface="楷体" panose="02010609060101010101" pitchFamily="49" charset="-122"/>
              </a:rPr>
              <a:t>下层</a:t>
            </a:r>
            <a:r>
              <a:rPr lang="zh-CN" altLang="en-US" sz="2300" smtClean="0">
                <a:latin typeface="楷体" panose="02010609060101010101" pitchFamily="49" charset="-122"/>
                <a:ea typeface="楷体" panose="02010609060101010101" pitchFamily="49" charset="-122"/>
              </a:rPr>
              <a:t>。</a:t>
            </a:r>
            <a:endParaRPr lang="en-US" altLang="zh-CN" sz="2300" smtClean="0">
              <a:latin typeface="楷体" panose="02010609060101010101" pitchFamily="49" charset="-122"/>
              <a:ea typeface="楷体" panose="02010609060101010101" pitchFamily="49" charset="-122"/>
            </a:endParaRPr>
          </a:p>
          <a:p>
            <a:pPr algn="r"/>
            <a:r>
              <a:rPr lang="en-US" altLang="zh-CN" sz="2000" smtClean="0">
                <a:latin typeface="楷体" panose="02010609060101010101" pitchFamily="49" charset="-122"/>
                <a:ea typeface="楷体" panose="02010609060101010101" pitchFamily="49" charset="-122"/>
              </a:rPr>
              <a:t>——</a:t>
            </a:r>
            <a:r>
              <a:rPr lang="zh-CN" altLang="en-US" sz="2000">
                <a:latin typeface="楷体" panose="02010609060101010101" pitchFamily="49" charset="-122"/>
                <a:ea typeface="楷体" panose="02010609060101010101" pitchFamily="49" charset="-122"/>
              </a:rPr>
              <a:t>朱伟奇</a:t>
            </a:r>
            <a:r>
              <a:rPr lang="en-US" altLang="zh-CN" sz="2000">
                <a:latin typeface="楷体" panose="02010609060101010101" pitchFamily="49" charset="-122"/>
                <a:ea typeface="楷体" panose="02010609060101010101" pitchFamily="49" charset="-122"/>
              </a:rPr>
              <a:t>《</a:t>
            </a:r>
            <a:r>
              <a:rPr lang="zh-CN" altLang="en-US" sz="2000">
                <a:latin typeface="楷体" panose="02010609060101010101" pitchFamily="49" charset="-122"/>
                <a:ea typeface="楷体" panose="02010609060101010101" pitchFamily="49" charset="-122"/>
              </a:rPr>
              <a:t>中世纪西欧的封建等级制度及其成因</a:t>
            </a:r>
            <a:r>
              <a:rPr lang="en-US" altLang="zh-CN" sz="2000" smtClean="0">
                <a:latin typeface="楷体" panose="02010609060101010101" pitchFamily="49" charset="-122"/>
                <a:ea typeface="楷体" panose="02010609060101010101" pitchFamily="49" charset="-122"/>
              </a:rPr>
              <a:t>》</a:t>
            </a:r>
          </a:p>
          <a:p>
            <a:r>
              <a:rPr lang="zh-CN" altLang="en-US" sz="2300" b="1" smtClean="0">
                <a:latin typeface="楷体" panose="02010609060101010101" pitchFamily="49" charset="-122"/>
                <a:ea typeface="楷体" panose="02010609060101010101" pitchFamily="49" charset="-122"/>
              </a:rPr>
              <a:t>材料</a:t>
            </a:r>
            <a:r>
              <a:rPr lang="en-US" altLang="zh-CN" sz="2300" b="1" smtClean="0">
                <a:latin typeface="楷体" panose="02010609060101010101" pitchFamily="49" charset="-122"/>
                <a:ea typeface="楷体" panose="02010609060101010101" pitchFamily="49" charset="-122"/>
              </a:rPr>
              <a:t>2</a:t>
            </a:r>
            <a:r>
              <a:rPr lang="zh-CN" altLang="en-US" sz="2300" smtClean="0">
                <a:latin typeface="楷体" panose="02010609060101010101" pitchFamily="49" charset="-122"/>
                <a:ea typeface="楷体" panose="02010609060101010101" pitchFamily="49" charset="-122"/>
              </a:rPr>
              <a:t>：中古西欧初期</a:t>
            </a:r>
            <a:r>
              <a:rPr lang="zh-CN" altLang="en-US" sz="2300" u="sng" smtClean="0">
                <a:latin typeface="楷体" panose="02010609060101010101" pitchFamily="49" charset="-122"/>
                <a:ea typeface="楷体" panose="02010609060101010101" pitchFamily="49" charset="-122"/>
              </a:rPr>
              <a:t>王权衰落，社会秩序混乱，地方豪强互相斗争，战乱不已，盗匪横行</a:t>
            </a:r>
            <a:r>
              <a:rPr lang="zh-CN" altLang="en-US" sz="2300" smtClean="0">
                <a:latin typeface="楷体" panose="02010609060101010101" pitchFamily="49" charset="-122"/>
                <a:ea typeface="楷体" panose="02010609060101010101" pitchFamily="49" charset="-122"/>
              </a:rPr>
              <a:t>。国王和贵族为维持自己的地位，往往蓄养一批武装家丁，进行自卫或攻击别人。这些武装扈从（叫做封臣）原由主人供给衣食装备，后来渐改为</a:t>
            </a:r>
            <a:r>
              <a:rPr lang="zh-CN" altLang="en-US" sz="2300" u="sng" smtClean="0">
                <a:latin typeface="楷体" panose="02010609060101010101" pitchFamily="49" charset="-122"/>
                <a:ea typeface="楷体" panose="02010609060101010101" pitchFamily="49" charset="-122"/>
              </a:rPr>
              <a:t>赐给他们一块土地</a:t>
            </a:r>
            <a:r>
              <a:rPr lang="zh-CN" altLang="en-US" sz="2300" smtClean="0">
                <a:latin typeface="楷体" panose="02010609060101010101" pitchFamily="49" charset="-122"/>
                <a:ea typeface="楷体" panose="02010609060101010101" pitchFamily="49" charset="-122"/>
              </a:rPr>
              <a:t>，以其收入作为服军役的费用。这种以服军役为条件终身领有的土地称为“采邑”。</a:t>
            </a:r>
            <a:endParaRPr lang="en-US" altLang="zh-CN" sz="2300" smtClean="0">
              <a:latin typeface="楷体" panose="02010609060101010101" pitchFamily="49" charset="-122"/>
              <a:ea typeface="楷体" panose="02010609060101010101" pitchFamily="49" charset="-122"/>
            </a:endParaRPr>
          </a:p>
          <a:p>
            <a:pPr algn="r"/>
            <a:r>
              <a:rPr lang="en-US" altLang="zh-CN" smtClean="0">
                <a:latin typeface="楷体" panose="02010609060101010101" pitchFamily="49" charset="-122"/>
                <a:ea typeface="楷体" panose="02010609060101010101" pitchFamily="49" charset="-122"/>
              </a:rPr>
              <a:t>——</a:t>
            </a:r>
            <a:r>
              <a:rPr lang="zh-CN" altLang="en-US" smtClean="0">
                <a:latin typeface="楷体" panose="02010609060101010101" pitchFamily="49" charset="-122"/>
                <a:ea typeface="楷体" panose="02010609060101010101" pitchFamily="49" charset="-122"/>
              </a:rPr>
              <a:t>吴于廑、齐世荣：</a:t>
            </a:r>
            <a:r>
              <a:rPr lang="en-US" altLang="zh-CN" smtClean="0">
                <a:latin typeface="楷体" panose="02010609060101010101" pitchFamily="49" charset="-122"/>
                <a:ea typeface="楷体" panose="02010609060101010101" pitchFamily="49" charset="-122"/>
              </a:rPr>
              <a:t>《</a:t>
            </a:r>
            <a:r>
              <a:rPr lang="zh-CN" altLang="en-US" smtClean="0">
                <a:latin typeface="楷体" panose="02010609060101010101" pitchFamily="49" charset="-122"/>
                <a:ea typeface="楷体" panose="02010609060101010101" pitchFamily="49" charset="-122"/>
              </a:rPr>
              <a:t>世界史</a:t>
            </a:r>
            <a:r>
              <a:rPr lang="en-US" altLang="zh-CN" smtClean="0">
                <a:latin typeface="楷体" panose="02010609060101010101" pitchFamily="49" charset="-122"/>
                <a:ea typeface="楷体" panose="02010609060101010101" pitchFamily="49" charset="-122"/>
              </a:rPr>
              <a:t>·</a:t>
            </a:r>
            <a:r>
              <a:rPr lang="zh-CN" altLang="en-US" smtClean="0">
                <a:latin typeface="楷体" panose="02010609060101010101" pitchFamily="49" charset="-122"/>
                <a:ea typeface="楷体" panose="02010609060101010101" pitchFamily="49" charset="-122"/>
              </a:rPr>
              <a:t>古代史编下卷</a:t>
            </a:r>
            <a:r>
              <a:rPr lang="en-US" altLang="zh-CN" smtClean="0">
                <a:latin typeface="楷体" panose="02010609060101010101" pitchFamily="49" charset="-122"/>
                <a:ea typeface="楷体" panose="02010609060101010101" pitchFamily="49" charset="-122"/>
              </a:rPr>
              <a:t>》</a:t>
            </a:r>
            <a:r>
              <a:rPr lang="zh-CN" altLang="en-US" smtClean="0">
                <a:latin typeface="楷体" panose="02010609060101010101" pitchFamily="49" charset="-122"/>
                <a:ea typeface="楷体" panose="02010609060101010101" pitchFamily="49" charset="-122"/>
              </a:rPr>
              <a:t>，高等教育出版社</a:t>
            </a:r>
            <a:endParaRPr lang="en-US" altLang="zh-CN" smtClean="0">
              <a:latin typeface="楷体" panose="02010609060101010101" pitchFamily="49" charset="-122"/>
              <a:ea typeface="楷体" panose="02010609060101010101" pitchFamily="49" charset="-122"/>
            </a:endParaRPr>
          </a:p>
        </p:txBody>
      </p:sp>
      <p:sp>
        <p:nvSpPr>
          <p:cNvPr id="11" name="矩形 10"/>
          <p:cNvSpPr/>
          <p:nvPr>
            <p:custDataLst>
              <p:tags r:id="rId2"/>
            </p:custDataLst>
          </p:nvPr>
        </p:nvSpPr>
        <p:spPr>
          <a:xfrm>
            <a:off x="5571004" y="2379259"/>
            <a:ext cx="5893991" cy="625465"/>
          </a:xfrm>
          <a:prstGeom prst="rect">
            <a:avLst/>
          </a:prstGeom>
          <a:solidFill>
            <a:srgbClr val="7150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mtClean="0">
                <a:solidFill>
                  <a:srgbClr val="FF0000"/>
                </a:solidFill>
              </a:rPr>
              <a:t>①</a:t>
            </a:r>
            <a:r>
              <a:rPr lang="zh-CN" altLang="en-US" sz="2800" b="1" smtClean="0">
                <a:solidFill>
                  <a:srgbClr val="FF0000"/>
                </a:solidFill>
                <a:latin typeface="+mn-ea"/>
              </a:rPr>
              <a:t>日耳曼文明和罗马传统的融合；</a:t>
            </a:r>
            <a:endParaRPr lang="zh-CN" altLang="en-US" sz="2800" b="1">
              <a:solidFill>
                <a:srgbClr val="FF0000"/>
              </a:solidFill>
              <a:latin typeface="+mn-ea"/>
            </a:endParaRPr>
          </a:p>
        </p:txBody>
      </p:sp>
      <p:pic>
        <p:nvPicPr>
          <p:cNvPr id="14" name="Picture 2"/>
          <p:cNvPicPr>
            <a:picLocks noChangeAspect="1" noChangeArrowheads="1"/>
          </p:cNvPicPr>
          <p:nvPr>
            <p:custDataLst>
              <p:tags r:id="rId3"/>
            </p:custDataLst>
          </p:nvPr>
        </p:nvPicPr>
        <p:blipFill>
          <a:blip r:embed="rId11">
            <a:extLst>
              <a:ext uri="{28A0092B-C50C-407E-A947-70E740481C1C}">
                <a14:useLocalDpi xmlns:a14="http://schemas.microsoft.com/office/drawing/2010/main" val="0"/>
              </a:ext>
            </a:extLst>
          </a:blip>
          <a:stretch>
            <a:fillRect/>
          </a:stretch>
        </p:blipFill>
        <p:spPr bwMode="auto">
          <a:xfrm>
            <a:off x="185672" y="1959428"/>
            <a:ext cx="4081528" cy="41220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标题 9"/>
          <p:cNvSpPr>
            <a:spLocks noGrp="1"/>
          </p:cNvSpPr>
          <p:nvPr>
            <p:ph type="title"/>
            <p:custDataLst>
              <p:tags r:id="rId4"/>
            </p:custDataLst>
          </p:nvPr>
        </p:nvSpPr>
        <p:spPr/>
        <p:txBody>
          <a:bodyPr>
            <a:normAutofit fontScale="90000"/>
          </a:bodyPr>
          <a:lstStyle/>
          <a:p>
            <a:r>
              <a:rPr lang="en-US" altLang="zh-CN" kern="0" smtClean="0">
                <a:latin typeface="汉仪尚巍手书W" panose="00020600040101010101" pitchFamily="18" charset="-122"/>
                <a:ea typeface="汉仪尚巍手书W" panose="00020600040101010101" pitchFamily="18" charset="-122"/>
                <a:cs typeface="+mn-ea"/>
                <a:sym typeface="+mn-lt"/>
              </a:rPr>
              <a:t/>
            </a:r>
            <a:br>
              <a:rPr lang="en-US" altLang="zh-CN" kern="0" smtClean="0">
                <a:latin typeface="汉仪尚巍手书W" panose="00020600040101010101" pitchFamily="18" charset="-122"/>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12" name="矩形 11"/>
          <p:cNvSpPr/>
          <p:nvPr>
            <p:custDataLst>
              <p:tags r:id="rId5"/>
            </p:custDataLst>
          </p:nvPr>
        </p:nvSpPr>
        <p:spPr>
          <a:xfrm>
            <a:off x="421312" y="1313691"/>
            <a:ext cx="3366917" cy="549926"/>
          </a:xfrm>
          <a:prstGeom prst="rect">
            <a:avLst/>
          </a:prstGeom>
        </p:spPr>
        <p:txBody>
          <a:bodyPr wrap="square" lIns="69119" tIns="34560" rIns="69119" bIns="34560">
            <a:spAutoFit/>
          </a:bodyPr>
          <a:lstStyle/>
          <a:p>
            <a:pPr>
              <a:lnSpc>
                <a:spcPct val="120000"/>
              </a:lnSpc>
            </a:pPr>
            <a:r>
              <a:rPr lang="en-US" altLang="zh-CN" sz="2600" b="1" smtClean="0">
                <a:solidFill>
                  <a:prstClr val="black"/>
                </a:solidFill>
                <a:latin typeface="+mn-ea"/>
              </a:rPr>
              <a:t>(1)</a:t>
            </a:r>
            <a:r>
              <a:rPr lang="zh-CN" altLang="en-US" sz="2600" b="1" smtClean="0">
                <a:solidFill>
                  <a:prstClr val="black"/>
                </a:solidFill>
                <a:latin typeface="+mn-ea"/>
              </a:rPr>
              <a:t>建</a:t>
            </a:r>
            <a:r>
              <a:rPr lang="zh-CN" altLang="en-US" sz="2600" b="1">
                <a:solidFill>
                  <a:prstClr val="black"/>
                </a:solidFill>
                <a:latin typeface="+mn-ea"/>
              </a:rPr>
              <a:t>立原</a:t>
            </a:r>
            <a:r>
              <a:rPr lang="zh-CN" altLang="en-US" sz="2600" b="1" smtClean="0">
                <a:solidFill>
                  <a:prstClr val="black"/>
                </a:solidFill>
                <a:latin typeface="+mn-ea"/>
              </a:rPr>
              <a:t>因</a:t>
            </a:r>
            <a:r>
              <a:rPr lang="en-US" altLang="zh-CN" sz="2600" b="1" smtClean="0">
                <a:solidFill>
                  <a:prstClr val="black"/>
                </a:solidFill>
                <a:latin typeface="+mn-ea"/>
              </a:rPr>
              <a:t>:</a:t>
            </a:r>
            <a:endParaRPr lang="zh-CN" altLang="en-US" sz="2600" b="1">
              <a:latin typeface="+mn-ea"/>
            </a:endParaRPr>
          </a:p>
        </p:txBody>
      </p:sp>
      <p:sp>
        <p:nvSpPr>
          <p:cNvPr id="13" name="文本框 2"/>
          <p:cNvSpPr txBox="1"/>
          <p:nvPr>
            <p:custDataLst>
              <p:tags r:id="rId6"/>
            </p:custDataLst>
          </p:nvPr>
        </p:nvSpPr>
        <p:spPr>
          <a:xfrm>
            <a:off x="3618414" y="790669"/>
            <a:ext cx="2687320" cy="521970"/>
          </a:xfrm>
          <a:prstGeom prst="rect">
            <a:avLst/>
          </a:prstGeom>
          <a:noFill/>
        </p:spPr>
        <p:txBody>
          <a:bodyPr wrap="none" rtlCol="0" anchor="t">
            <a:spAutoFit/>
          </a:bodyPr>
          <a:lstStyle/>
          <a:p>
            <a:pPr algn="l"/>
            <a:r>
              <a:rPr lang="en-US" altLang="zh-CN" sz="2800" b="1">
                <a:solidFill>
                  <a:srgbClr val="000000"/>
                </a:solidFill>
                <a:latin typeface="+mn-ea"/>
                <a:sym typeface="+mn-ea"/>
              </a:rPr>
              <a:t>1.</a:t>
            </a:r>
            <a:r>
              <a:rPr lang="zh-CN" altLang="en-US" sz="2800" b="1">
                <a:solidFill>
                  <a:srgbClr val="000000"/>
                </a:solidFill>
                <a:latin typeface="+mn-ea"/>
                <a:sym typeface="+mn-ea"/>
              </a:rPr>
              <a:t>封君封臣制度</a:t>
            </a:r>
            <a:endParaRPr lang="zh-CN" altLang="en-US" sz="2800" b="1">
              <a:latin typeface="+mn-ea"/>
              <a:cs typeface="微软雅黑" panose="020B0503020204020204" pitchFamily="34" charset="-122"/>
              <a:sym typeface="+mn-ea"/>
            </a:endParaRPr>
          </a:p>
        </p:txBody>
      </p:sp>
      <p:sp>
        <p:nvSpPr>
          <p:cNvPr id="19" name="标题 3"/>
          <p:cNvSpPr>
            <a:spLocks noGrp="1"/>
          </p:cNvSpPr>
          <p:nvPr>
            <p:custDataLst>
              <p:tags r:id="rId7"/>
            </p:custDataLst>
          </p:nvPr>
        </p:nvSpPr>
        <p:spPr>
          <a:xfrm>
            <a:off x="319308" y="794477"/>
            <a:ext cx="3164121"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二</a:t>
            </a: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基本特征</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20" name="矩形 19"/>
          <p:cNvSpPr/>
          <p:nvPr>
            <p:custDataLst>
              <p:tags r:id="rId8"/>
            </p:custDataLst>
          </p:nvPr>
        </p:nvSpPr>
        <p:spPr>
          <a:xfrm>
            <a:off x="5396834" y="4875717"/>
            <a:ext cx="5893991" cy="625465"/>
          </a:xfrm>
          <a:prstGeom prst="rect">
            <a:avLst/>
          </a:prstGeom>
          <a:solidFill>
            <a:srgbClr val="7150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b="1" smtClean="0">
                <a:solidFill>
                  <a:srgbClr val="FF0000"/>
                </a:solidFill>
              </a:rPr>
              <a:t>②</a:t>
            </a:r>
            <a:r>
              <a:rPr lang="zh-CN" altLang="en-US" sz="2800" b="1" smtClean="0">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社会动荡和自然经济的产物。</a:t>
            </a:r>
            <a:endParaRPr lang="zh-CN" altLang="en-US" sz="2800" b="1">
              <a:solidFill>
                <a:srgbClr val="FF0000"/>
              </a:solidFill>
              <a:latin typeface="+mn-ea"/>
            </a:endParaRPr>
          </a:p>
        </p:txBody>
      </p:sp>
      <p:sp>
        <p:nvSpPr>
          <p:cNvPr id="21" name="灯片编号占位符 2"/>
          <p:cNvSpPr>
            <a:spLocks noGrp="1"/>
          </p:cNvSpPr>
          <p:nvPr>
            <p:ph type="sldNum" sz="quarter" idx="12"/>
            <p:custDataLst>
              <p:tags r:id="rId9"/>
            </p:custDataLst>
          </p:nvPr>
        </p:nvSpPr>
        <p:spPr>
          <a:xfrm>
            <a:off x="11282884" y="6144296"/>
            <a:ext cx="480000" cy="304800"/>
          </a:xfrm>
        </p:spPr>
        <p:txBody>
          <a:bodyPr/>
          <a:lstStyle/>
          <a:p>
            <a:fld id="{565CE74E-AB26-4998-AD42-012C4C1AD076}" type="slidenum">
              <a:rPr lang="zh-CN" altLang="en-US" smtClean="0"/>
              <a:t>6</a:t>
            </a:fld>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down)">
                                      <p:cBhvr>
                                        <p:cTn id="1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custDataLst>
              <p:tags r:id="rId1"/>
            </p:custDataLst>
          </p:nvPr>
        </p:nvSpPr>
        <p:spPr>
          <a:xfrm>
            <a:off x="391886" y="1775656"/>
            <a:ext cx="11393714" cy="4640277"/>
          </a:xfrm>
          <a:prstGeom prst="rect">
            <a:avLst/>
          </a:prstGeom>
          <a:noFill/>
          <a:ln>
            <a:solidFill>
              <a:schemeClr val="tx1"/>
            </a:solidFill>
            <a:prstDash val="dash"/>
          </a:ln>
        </p:spPr>
        <p:txBody>
          <a:bodyPr wrap="square" lIns="69119" tIns="34560" rIns="69119" bIns="34560" rtlCol="0">
            <a:spAutoFit/>
          </a:bodyPr>
          <a:lstStyle/>
          <a:p>
            <a:r>
              <a:rPr lang="zh-CN" altLang="en-US" sz="2300" b="1" smtClean="0">
                <a:latin typeface="楷体" panose="02010609060101010101" pitchFamily="49" charset="-122"/>
                <a:ea typeface="楷体" panose="02010609060101010101" pitchFamily="49" charset="-122"/>
              </a:rPr>
              <a:t>材料</a:t>
            </a:r>
            <a:r>
              <a:rPr lang="en-US" altLang="zh-CN" sz="2300" b="1" smtClean="0">
                <a:latin typeface="楷体" panose="02010609060101010101" pitchFamily="49" charset="-122"/>
                <a:ea typeface="楷体" panose="02010609060101010101" pitchFamily="49" charset="-122"/>
              </a:rPr>
              <a:t>3</a:t>
            </a:r>
            <a:r>
              <a:rPr lang="zh-CN" altLang="en-US" sz="2300" smtClean="0">
                <a:latin typeface="楷体" panose="02010609060101010101" pitchFamily="49" charset="-122"/>
                <a:ea typeface="楷体" panose="02010609060101010101" pitchFamily="49" charset="-122"/>
              </a:rPr>
              <a:t>：为了应付频繁的战争，宫相查理</a:t>
            </a:r>
            <a:r>
              <a:rPr lang="en-US" altLang="zh-CN" sz="2300" smtClean="0">
                <a:latin typeface="楷体" panose="02010609060101010101" pitchFamily="49" charset="-122"/>
                <a:ea typeface="楷体" panose="02010609060101010101" pitchFamily="49" charset="-122"/>
              </a:rPr>
              <a:t>·</a:t>
            </a:r>
            <a:r>
              <a:rPr lang="zh-CN" altLang="en-US" sz="2300" smtClean="0">
                <a:latin typeface="楷体" panose="02010609060101010101" pitchFamily="49" charset="-122"/>
                <a:ea typeface="楷体" panose="02010609060101010101" pitchFamily="49" charset="-122"/>
              </a:rPr>
              <a:t>马特（</a:t>
            </a:r>
            <a:r>
              <a:rPr lang="en-US" altLang="zh-CN" sz="2300" smtClean="0">
                <a:latin typeface="楷体" panose="02010609060101010101" pitchFamily="49" charset="-122"/>
                <a:ea typeface="楷体" panose="02010609060101010101" pitchFamily="49" charset="-122"/>
              </a:rPr>
              <a:t>714—741</a:t>
            </a:r>
            <a:r>
              <a:rPr lang="zh-CN" altLang="en-US" sz="2300" smtClean="0">
                <a:latin typeface="楷体" panose="02010609060101010101" pitchFamily="49" charset="-122"/>
                <a:ea typeface="楷体" panose="02010609060101010101" pitchFamily="49" charset="-122"/>
              </a:rPr>
              <a:t>年为宫相）尽量增多自己的封臣，并授给他们土地作为采邑，以后封臣取得采邑渐成惯例。</a:t>
            </a:r>
            <a:r>
              <a:rPr lang="en-US" altLang="zh-CN" sz="2300" smtClean="0">
                <a:latin typeface="楷体" panose="02010609060101010101" pitchFamily="49" charset="-122"/>
                <a:ea typeface="楷体" panose="02010609060101010101" pitchFamily="49" charset="-122"/>
              </a:rPr>
              <a:t>……</a:t>
            </a:r>
            <a:r>
              <a:rPr lang="zh-CN" altLang="en-US" sz="2300" smtClean="0">
                <a:latin typeface="楷体" panose="02010609060101010101" pitchFamily="49" charset="-122"/>
                <a:ea typeface="楷体" panose="02010609060101010101" pitchFamily="49" charset="-122"/>
              </a:rPr>
              <a:t>查理曼进一步推行封臣制，越来越多的高级官吏、主教、修院长等也得到采邑，成为国王的封臣。封臣必须效忠于封君的观念日益流行。                           </a:t>
            </a:r>
            <a:endParaRPr lang="en-US" altLang="zh-CN" sz="2300" smtClean="0">
              <a:latin typeface="楷体" panose="02010609060101010101" pitchFamily="49" charset="-122"/>
              <a:ea typeface="楷体" panose="02010609060101010101" pitchFamily="49" charset="-122"/>
            </a:endParaRPr>
          </a:p>
          <a:p>
            <a:r>
              <a:rPr lang="zh-CN" altLang="en-US" sz="2300" b="1" smtClean="0">
                <a:latin typeface="楷体" panose="02010609060101010101" pitchFamily="49" charset="-122"/>
                <a:ea typeface="楷体" panose="02010609060101010101" pitchFamily="49" charset="-122"/>
              </a:rPr>
              <a:t>材料</a:t>
            </a:r>
            <a:r>
              <a:rPr lang="en-US" altLang="zh-CN" sz="2300" b="1" smtClean="0">
                <a:latin typeface="楷体" panose="02010609060101010101" pitchFamily="49" charset="-122"/>
                <a:ea typeface="楷体" panose="02010609060101010101" pitchFamily="49" charset="-122"/>
              </a:rPr>
              <a:t>4</a:t>
            </a:r>
            <a:r>
              <a:rPr lang="zh-CN" altLang="en-US" sz="2300" smtClean="0">
                <a:latin typeface="楷体" panose="02010609060101010101" pitchFamily="49" charset="-122"/>
                <a:ea typeface="楷体" panose="02010609060101010101" pitchFamily="49" charset="-122"/>
              </a:rPr>
              <a:t>：西欧封建主往往同时</a:t>
            </a:r>
            <a:r>
              <a:rPr lang="zh-CN" altLang="en-US" sz="2300" u="sng" smtClean="0">
                <a:latin typeface="楷体" panose="02010609060101010101" pitchFamily="49" charset="-122"/>
                <a:ea typeface="楷体" panose="02010609060101010101" pitchFamily="49" charset="-122"/>
              </a:rPr>
              <a:t>拥有土地所有权和政治统治权</a:t>
            </a:r>
            <a:r>
              <a:rPr lang="zh-CN" altLang="en-US" sz="2300" smtClean="0">
                <a:latin typeface="楷体" panose="02010609060101010101" pitchFamily="49" charset="-122"/>
                <a:ea typeface="楷体" panose="02010609060101010101" pitchFamily="49" charset="-122"/>
              </a:rPr>
              <a:t>，二者浑然一体，难以区分，统称为领主权。封建主作为领主对其领地（即封地）以内和附近的居民有许多行政司法权力，封建主利用这些权力控制和剥削农民。</a:t>
            </a:r>
            <a:endParaRPr lang="en-US" altLang="zh-CN" sz="2300" smtClean="0">
              <a:latin typeface="楷体" panose="02010609060101010101" pitchFamily="49" charset="-122"/>
              <a:ea typeface="楷体" panose="02010609060101010101" pitchFamily="49" charset="-122"/>
            </a:endParaRPr>
          </a:p>
          <a:p>
            <a:pPr algn="r"/>
            <a:r>
              <a:rPr lang="en-US" altLang="zh-CN" sz="2000" smtClean="0">
                <a:latin typeface="楷体" panose="02010609060101010101" pitchFamily="49" charset="-122"/>
                <a:ea typeface="楷体" panose="02010609060101010101" pitchFamily="49" charset="-122"/>
              </a:rPr>
              <a:t>——</a:t>
            </a:r>
            <a:r>
              <a:rPr lang="zh-CN" altLang="en-US" sz="2000" smtClean="0">
                <a:latin typeface="楷体" panose="02010609060101010101" pitchFamily="49" charset="-122"/>
                <a:ea typeface="楷体" panose="02010609060101010101" pitchFamily="49" charset="-122"/>
              </a:rPr>
              <a:t>吴于廑、齐世荣：</a:t>
            </a:r>
            <a:r>
              <a:rPr lang="en-US" altLang="zh-CN" sz="2000" smtClean="0">
                <a:latin typeface="楷体" panose="02010609060101010101" pitchFamily="49" charset="-122"/>
                <a:ea typeface="楷体" panose="02010609060101010101" pitchFamily="49" charset="-122"/>
              </a:rPr>
              <a:t>《</a:t>
            </a:r>
            <a:r>
              <a:rPr lang="zh-CN" altLang="en-US" sz="2000" smtClean="0">
                <a:latin typeface="楷体" panose="02010609060101010101" pitchFamily="49" charset="-122"/>
                <a:ea typeface="楷体" panose="02010609060101010101" pitchFamily="49" charset="-122"/>
              </a:rPr>
              <a:t>世界史</a:t>
            </a:r>
            <a:r>
              <a:rPr lang="en-US" altLang="zh-CN" sz="2000" smtClean="0">
                <a:latin typeface="楷体" panose="02010609060101010101" pitchFamily="49" charset="-122"/>
                <a:ea typeface="楷体" panose="02010609060101010101" pitchFamily="49" charset="-122"/>
              </a:rPr>
              <a:t>·</a:t>
            </a:r>
            <a:r>
              <a:rPr lang="zh-CN" altLang="en-US" sz="2000" smtClean="0">
                <a:latin typeface="楷体" panose="02010609060101010101" pitchFamily="49" charset="-122"/>
                <a:ea typeface="楷体" panose="02010609060101010101" pitchFamily="49" charset="-122"/>
              </a:rPr>
              <a:t>古代史编下卷</a:t>
            </a:r>
            <a:r>
              <a:rPr lang="en-US" altLang="zh-CN" sz="2000" smtClean="0">
                <a:latin typeface="楷体" panose="02010609060101010101" pitchFamily="49" charset="-122"/>
                <a:ea typeface="楷体" panose="02010609060101010101" pitchFamily="49" charset="-122"/>
              </a:rPr>
              <a:t>》</a:t>
            </a:r>
            <a:r>
              <a:rPr lang="zh-CN" altLang="en-US" sz="2000" smtClean="0">
                <a:latin typeface="楷体" panose="02010609060101010101" pitchFamily="49" charset="-122"/>
                <a:ea typeface="楷体" panose="02010609060101010101" pitchFamily="49" charset="-122"/>
              </a:rPr>
              <a:t>，高等教育出版社，第六章</a:t>
            </a:r>
            <a:endParaRPr lang="en-US" altLang="zh-CN" sz="2000" smtClean="0">
              <a:latin typeface="楷体" panose="02010609060101010101" pitchFamily="49" charset="-122"/>
              <a:ea typeface="楷体" panose="02010609060101010101" pitchFamily="49" charset="-122"/>
            </a:endParaRPr>
          </a:p>
          <a:p>
            <a:r>
              <a:rPr lang="zh-CN" altLang="en-US" sz="2300" b="1" smtClean="0">
                <a:latin typeface="+mn-ea"/>
              </a:rPr>
              <a:t>材料</a:t>
            </a:r>
            <a:r>
              <a:rPr lang="en-US" altLang="zh-CN" sz="2300" b="1" smtClean="0">
                <a:latin typeface="+mn-ea"/>
              </a:rPr>
              <a:t>5</a:t>
            </a:r>
            <a:r>
              <a:rPr lang="zh-CN" altLang="en-US" sz="2300" smtClean="0">
                <a:latin typeface="+mn-ea"/>
              </a:rPr>
              <a:t>：</a:t>
            </a:r>
            <a:r>
              <a:rPr lang="zh-CN" altLang="en-US" sz="2300" smtClean="0">
                <a:latin typeface="楷体" panose="02010609060101010101" pitchFamily="49" charset="-122"/>
                <a:ea typeface="楷体" panose="02010609060101010101" pitchFamily="49" charset="-122"/>
              </a:rPr>
              <a:t>欧洲谚语：“我的附庸的附庸不是我的附庸。”</a:t>
            </a:r>
            <a:endParaRPr lang="en-US" altLang="zh-CN" sz="2300" smtClean="0">
              <a:latin typeface="楷体" panose="02010609060101010101" pitchFamily="49" charset="-122"/>
              <a:ea typeface="楷体" panose="02010609060101010101" pitchFamily="49" charset="-122"/>
            </a:endParaRPr>
          </a:p>
          <a:p>
            <a:r>
              <a:rPr lang="zh-CN" altLang="en-US" sz="2300" b="1" smtClean="0">
                <a:latin typeface="+mn-ea"/>
              </a:rPr>
              <a:t>材料</a:t>
            </a:r>
            <a:r>
              <a:rPr lang="en-US" altLang="zh-CN" sz="2300" b="1" smtClean="0">
                <a:latin typeface="+mn-ea"/>
              </a:rPr>
              <a:t>6</a:t>
            </a:r>
            <a:r>
              <a:rPr lang="zh-CN" altLang="en-US" sz="2300" smtClean="0">
                <a:latin typeface="+mn-ea"/>
              </a:rPr>
              <a:t>：</a:t>
            </a:r>
            <a:r>
              <a:rPr lang="zh-CN" altLang="en-US" sz="2300" smtClean="0">
                <a:latin typeface="楷体" panose="02010609060101010101" pitchFamily="49" charset="-122"/>
                <a:ea typeface="楷体" panose="02010609060101010101" pitchFamily="49" charset="-122"/>
              </a:rPr>
              <a:t>“我</a:t>
            </a:r>
            <a:r>
              <a:rPr lang="en-US" altLang="zh-CN" sz="2300" smtClean="0">
                <a:latin typeface="楷体" panose="02010609060101010101" pitchFamily="49" charset="-122"/>
                <a:ea typeface="楷体" panose="02010609060101010101" pitchFamily="49" charset="-122"/>
              </a:rPr>
              <a:t>......</a:t>
            </a:r>
            <a:r>
              <a:rPr lang="zh-CN" altLang="en-US" sz="2300" smtClean="0">
                <a:latin typeface="楷体" panose="02010609060101010101" pitchFamily="49" charset="-122"/>
                <a:ea typeface="楷体" panose="02010609060101010101" pitchFamily="49" charset="-122"/>
              </a:rPr>
              <a:t>效忠我的主人，爱其所爱，仇其所仇。主人凡践履契约，因我委身投附而善待于我，赐我以应得，则我的一言一行，一举一动，</a:t>
            </a:r>
            <a:r>
              <a:rPr lang="zh-CN" altLang="en-US" sz="2300" u="sng" smtClean="0">
                <a:latin typeface="楷体" panose="02010609060101010101" pitchFamily="49" charset="-122"/>
                <a:ea typeface="楷体" panose="02010609060101010101" pitchFamily="49" charset="-122"/>
              </a:rPr>
              <a:t>必将以他的意志为准则，绝无违背</a:t>
            </a:r>
            <a:r>
              <a:rPr lang="zh-CN" altLang="en-US" sz="2300" smtClean="0">
                <a:latin typeface="楷体" panose="02010609060101010101" pitchFamily="49" charset="-122"/>
                <a:ea typeface="楷体" panose="02010609060101010101" pitchFamily="49" charset="-122"/>
              </a:rPr>
              <a:t>。”</a:t>
            </a:r>
          </a:p>
          <a:p>
            <a:pPr algn="r"/>
            <a:r>
              <a:rPr lang="en-US" altLang="zh-CN" sz="2000" smtClean="0">
                <a:latin typeface="楷体" panose="02010609060101010101" pitchFamily="49" charset="-122"/>
                <a:ea typeface="楷体" panose="02010609060101010101" pitchFamily="49" charset="-122"/>
              </a:rPr>
              <a:t>——【</a:t>
            </a:r>
            <a:r>
              <a:rPr lang="zh-CN" altLang="en-US" sz="2000" smtClean="0">
                <a:latin typeface="楷体" panose="02010609060101010101" pitchFamily="49" charset="-122"/>
                <a:ea typeface="楷体" panose="02010609060101010101" pitchFamily="49" charset="-122"/>
              </a:rPr>
              <a:t>美</a:t>
            </a:r>
            <a:r>
              <a:rPr lang="en-US" altLang="zh-CN" sz="2000" smtClean="0">
                <a:latin typeface="楷体" panose="02010609060101010101" pitchFamily="49" charset="-122"/>
                <a:ea typeface="楷体" panose="02010609060101010101" pitchFamily="49" charset="-122"/>
              </a:rPr>
              <a:t>】</a:t>
            </a:r>
            <a:r>
              <a:rPr lang="zh-CN" altLang="en-US" sz="2000" smtClean="0">
                <a:latin typeface="楷体" panose="02010609060101010101" pitchFamily="49" charset="-122"/>
                <a:ea typeface="楷体" panose="02010609060101010101" pitchFamily="49" charset="-122"/>
              </a:rPr>
              <a:t>约翰</a:t>
            </a:r>
            <a:r>
              <a:rPr lang="en-US" altLang="zh-CN" sz="2000" smtClean="0">
                <a:latin typeface="楷体" panose="02010609060101010101" pitchFamily="49" charset="-122"/>
                <a:ea typeface="楷体" panose="02010609060101010101" pitchFamily="49" charset="-122"/>
              </a:rPr>
              <a:t>·</a:t>
            </a:r>
            <a:r>
              <a:rPr lang="zh-CN" altLang="en-US" sz="2000" smtClean="0">
                <a:latin typeface="楷体" panose="02010609060101010101" pitchFamily="49" charset="-122"/>
                <a:ea typeface="楷体" panose="02010609060101010101" pitchFamily="49" charset="-122"/>
              </a:rPr>
              <a:t>巴克勒等著，霍文利等译</a:t>
            </a:r>
            <a:r>
              <a:rPr lang="en-US" altLang="zh-CN" sz="2000" smtClean="0">
                <a:latin typeface="楷体" panose="02010609060101010101" pitchFamily="49" charset="-122"/>
                <a:ea typeface="楷体" panose="02010609060101010101" pitchFamily="49" charset="-122"/>
              </a:rPr>
              <a:t>《</a:t>
            </a:r>
            <a:r>
              <a:rPr lang="zh-CN" altLang="en-US" sz="2000" smtClean="0">
                <a:latin typeface="楷体" panose="02010609060101010101" pitchFamily="49" charset="-122"/>
                <a:ea typeface="楷体" panose="02010609060101010101" pitchFamily="49" charset="-122"/>
              </a:rPr>
              <a:t>西方社会史</a:t>
            </a:r>
            <a:r>
              <a:rPr lang="en-US" altLang="zh-CN" sz="2000" smtClean="0">
                <a:latin typeface="楷体" panose="02010609060101010101" pitchFamily="49" charset="-122"/>
                <a:ea typeface="楷体" panose="02010609060101010101" pitchFamily="49" charset="-122"/>
              </a:rPr>
              <a:t>》</a:t>
            </a:r>
            <a:r>
              <a:rPr lang="zh-CN" altLang="en-US" sz="2000" smtClean="0">
                <a:latin typeface="楷体" panose="02010609060101010101" pitchFamily="49" charset="-122"/>
                <a:ea typeface="楷体" panose="02010609060101010101" pitchFamily="49" charset="-122"/>
              </a:rPr>
              <a:t>上卷</a:t>
            </a:r>
            <a:endParaRPr lang="en-US" altLang="zh-CN" sz="2000" smtClean="0">
              <a:latin typeface="楷体" panose="02010609060101010101" pitchFamily="49" charset="-122"/>
              <a:ea typeface="楷体" panose="02010609060101010101" pitchFamily="49" charset="-122"/>
            </a:endParaRPr>
          </a:p>
        </p:txBody>
      </p:sp>
      <p:sp>
        <p:nvSpPr>
          <p:cNvPr id="13" name="矩形 12"/>
          <p:cNvSpPr/>
          <p:nvPr>
            <p:custDataLst>
              <p:tags r:id="rId2"/>
            </p:custDataLst>
          </p:nvPr>
        </p:nvSpPr>
        <p:spPr>
          <a:xfrm>
            <a:off x="421312" y="1284663"/>
            <a:ext cx="3366917" cy="549926"/>
          </a:xfrm>
          <a:prstGeom prst="rect">
            <a:avLst/>
          </a:prstGeom>
        </p:spPr>
        <p:txBody>
          <a:bodyPr wrap="square" lIns="69119" tIns="34560" rIns="69119" bIns="34560">
            <a:spAutoFit/>
          </a:bodyPr>
          <a:lstStyle/>
          <a:p>
            <a:pPr>
              <a:lnSpc>
                <a:spcPct val="120000"/>
              </a:lnSpc>
            </a:pPr>
            <a:r>
              <a:rPr lang="en-US" altLang="zh-CN" sz="2600" b="1" smtClean="0">
                <a:solidFill>
                  <a:prstClr val="black"/>
                </a:solidFill>
                <a:latin typeface="+mn-ea"/>
              </a:rPr>
              <a:t>(2)</a:t>
            </a:r>
            <a:r>
              <a:rPr lang="zh-CN" altLang="en-US" sz="2600" b="1" smtClean="0">
                <a:solidFill>
                  <a:prstClr val="black"/>
                </a:solidFill>
                <a:latin typeface="+mn-ea"/>
              </a:rPr>
              <a:t>内容</a:t>
            </a:r>
            <a:r>
              <a:rPr lang="en-US" altLang="zh-CN" sz="2600" b="1" smtClean="0">
                <a:solidFill>
                  <a:prstClr val="black"/>
                </a:solidFill>
                <a:latin typeface="+mn-ea"/>
              </a:rPr>
              <a:t>:</a:t>
            </a:r>
            <a:endParaRPr lang="zh-CN" altLang="en-US" sz="2600" b="1">
              <a:latin typeface="+mn-ea"/>
            </a:endParaRPr>
          </a:p>
        </p:txBody>
      </p:sp>
      <p:sp>
        <p:nvSpPr>
          <p:cNvPr id="14" name="标题 13"/>
          <p:cNvSpPr>
            <a:spLocks noGrp="1"/>
          </p:cNvSpPr>
          <p:nvPr>
            <p:ph type="title"/>
            <p:custDataLst>
              <p:tags r:id="rId3"/>
            </p:custDataLst>
          </p:nvPr>
        </p:nvSpPr>
        <p:spPr/>
        <p:txBody>
          <a:bodyPr>
            <a:normAutofit fontScale="90000"/>
          </a:bodyPr>
          <a:lstStyle/>
          <a:p>
            <a:r>
              <a:rPr lang="en-US" altLang="zh-CN" kern="0" smtClean="0">
                <a:latin typeface="汉仪尚巍手书W" panose="00020600040101010101" pitchFamily="18" charset="-122"/>
                <a:ea typeface="汉仪尚巍手书W" panose="00020600040101010101" pitchFamily="18" charset="-122"/>
                <a:cs typeface="+mn-ea"/>
                <a:sym typeface="+mn-lt"/>
              </a:rPr>
              <a:t/>
            </a:r>
            <a:br>
              <a:rPr lang="en-US" altLang="zh-CN" kern="0" smtClean="0">
                <a:latin typeface="汉仪尚巍手书W" panose="00020600040101010101" pitchFamily="18" charset="-122"/>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15" name="文本框 2"/>
          <p:cNvSpPr txBox="1"/>
          <p:nvPr>
            <p:custDataLst>
              <p:tags r:id="rId4"/>
            </p:custDataLst>
          </p:nvPr>
        </p:nvSpPr>
        <p:spPr>
          <a:xfrm>
            <a:off x="3531330" y="790669"/>
            <a:ext cx="2687320" cy="521970"/>
          </a:xfrm>
          <a:prstGeom prst="rect">
            <a:avLst/>
          </a:prstGeom>
          <a:noFill/>
        </p:spPr>
        <p:txBody>
          <a:bodyPr wrap="none" rtlCol="0" anchor="t">
            <a:spAutoFit/>
          </a:bodyPr>
          <a:lstStyle/>
          <a:p>
            <a:pPr algn="l"/>
            <a:r>
              <a:rPr lang="en-US" altLang="zh-CN" sz="2800" b="1">
                <a:solidFill>
                  <a:srgbClr val="000000"/>
                </a:solidFill>
                <a:latin typeface="+mn-ea"/>
                <a:sym typeface="+mn-ea"/>
              </a:rPr>
              <a:t>1.</a:t>
            </a:r>
            <a:r>
              <a:rPr lang="zh-CN" altLang="en-US" sz="2800" b="1">
                <a:solidFill>
                  <a:srgbClr val="000000"/>
                </a:solidFill>
                <a:latin typeface="+mn-ea"/>
                <a:sym typeface="+mn-ea"/>
              </a:rPr>
              <a:t>封君封臣制度</a:t>
            </a:r>
            <a:endParaRPr lang="zh-CN" altLang="en-US" sz="2800" b="1">
              <a:latin typeface="+mn-ea"/>
              <a:cs typeface="微软雅黑" panose="020B0503020204020204" pitchFamily="34" charset="-122"/>
              <a:sym typeface="+mn-ea"/>
            </a:endParaRPr>
          </a:p>
        </p:txBody>
      </p:sp>
      <p:sp>
        <p:nvSpPr>
          <p:cNvPr id="16" name="标题 3"/>
          <p:cNvSpPr>
            <a:spLocks noGrp="1"/>
          </p:cNvSpPr>
          <p:nvPr>
            <p:custDataLst>
              <p:tags r:id="rId5"/>
            </p:custDataLst>
          </p:nvPr>
        </p:nvSpPr>
        <p:spPr>
          <a:xfrm>
            <a:off x="319308" y="794477"/>
            <a:ext cx="3164121"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二</a:t>
            </a: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基本特征</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18" name="矩形 17"/>
          <p:cNvSpPr/>
          <p:nvPr>
            <p:custDataLst>
              <p:tags r:id="rId6"/>
            </p:custDataLst>
          </p:nvPr>
        </p:nvSpPr>
        <p:spPr>
          <a:xfrm>
            <a:off x="2003366" y="1307415"/>
            <a:ext cx="8679147" cy="512993"/>
          </a:xfrm>
          <a:prstGeom prst="rect">
            <a:avLst/>
          </a:prstGeom>
        </p:spPr>
        <p:txBody>
          <a:bodyPr wrap="square" lIns="69119" tIns="34560" rIns="69119" bIns="34560">
            <a:spAutoFit/>
          </a:bodyPr>
          <a:lstStyle/>
          <a:p>
            <a:pPr>
              <a:lnSpc>
                <a:spcPct val="120000"/>
              </a:lnSpc>
            </a:pPr>
            <a:r>
              <a:rPr lang="zh-CN" altLang="en-US" sz="2400">
                <a:solidFill>
                  <a:srgbClr val="0000FF"/>
                </a:solidFill>
                <a:latin typeface="方正清刻本悦宋简体" panose="02000000000000000000" charset="-122"/>
                <a:ea typeface="方正清刻本悦宋简体" panose="02000000000000000000" charset="-122"/>
              </a:rPr>
              <a:t>依据</a:t>
            </a:r>
            <a:r>
              <a:rPr lang="zh-CN" altLang="en-US" sz="2400" smtClean="0">
                <a:solidFill>
                  <a:srgbClr val="0000FF"/>
                </a:solidFill>
                <a:latin typeface="方正清刻本悦宋简体" panose="02000000000000000000" charset="-122"/>
                <a:ea typeface="方正清刻本悦宋简体" panose="02000000000000000000" charset="-122"/>
              </a:rPr>
              <a:t>以下</a:t>
            </a:r>
            <a:r>
              <a:rPr lang="en-US" altLang="zh-CN" sz="2400" smtClean="0">
                <a:solidFill>
                  <a:srgbClr val="0000FF"/>
                </a:solidFill>
                <a:latin typeface="方正清刻本悦宋简体" panose="02000000000000000000" charset="-122"/>
                <a:ea typeface="方正清刻本悦宋简体" panose="02000000000000000000" charset="-122"/>
              </a:rPr>
              <a:t>4</a:t>
            </a:r>
            <a:r>
              <a:rPr lang="zh-CN" altLang="en-US" sz="2400">
                <a:solidFill>
                  <a:srgbClr val="0000FF"/>
                </a:solidFill>
                <a:latin typeface="方正清刻本悦宋简体" panose="02000000000000000000" charset="-122"/>
                <a:ea typeface="方正清刻本悦宋简体" panose="02000000000000000000" charset="-122"/>
              </a:rPr>
              <a:t>则材料并结合课</a:t>
            </a:r>
            <a:r>
              <a:rPr lang="zh-CN" altLang="en-US" sz="2400" smtClean="0">
                <a:solidFill>
                  <a:srgbClr val="0000FF"/>
                </a:solidFill>
                <a:latin typeface="方正清刻本悦宋简体" panose="02000000000000000000" charset="-122"/>
                <a:ea typeface="方正清刻本悦宋简体" panose="02000000000000000000" charset="-122"/>
              </a:rPr>
              <a:t>本，</a:t>
            </a:r>
            <a:r>
              <a:rPr lang="zh-CN" altLang="en-US" sz="2400">
                <a:solidFill>
                  <a:srgbClr val="0000FF"/>
                </a:solidFill>
                <a:latin typeface="方正清刻本悦宋简体" panose="02000000000000000000" charset="-122"/>
                <a:ea typeface="方正清刻本悦宋简体" panose="02000000000000000000" charset="-122"/>
              </a:rPr>
              <a:t>概括封君封臣制度的内</a:t>
            </a:r>
            <a:r>
              <a:rPr lang="zh-CN" altLang="en-US" sz="2400" smtClean="0">
                <a:solidFill>
                  <a:srgbClr val="0000FF"/>
                </a:solidFill>
                <a:latin typeface="方正清刻本悦宋简体" panose="02000000000000000000" charset="-122"/>
                <a:ea typeface="方正清刻本悦宋简体" panose="02000000000000000000" charset="-122"/>
              </a:rPr>
              <a:t>容。</a:t>
            </a:r>
            <a:endParaRPr lang="zh-CN" altLang="en-US" sz="2400">
              <a:solidFill>
                <a:srgbClr val="0000FF"/>
              </a:solidFill>
              <a:latin typeface="方正清刻本悦宋简体" panose="02000000000000000000" charset="-122"/>
              <a:ea typeface="方正清刻本悦宋简体" panose="02000000000000000000" charset="-122"/>
            </a:endParaRPr>
          </a:p>
        </p:txBody>
      </p:sp>
      <p:sp>
        <p:nvSpPr>
          <p:cNvPr id="19" name="灯片编号占位符 2"/>
          <p:cNvSpPr>
            <a:spLocks noGrp="1"/>
          </p:cNvSpPr>
          <p:nvPr>
            <p:ph type="sldNum" sz="quarter" idx="12"/>
            <p:custDataLst>
              <p:tags r:id="rId7"/>
            </p:custDataLst>
          </p:nvPr>
        </p:nvSpPr>
        <p:spPr>
          <a:xfrm>
            <a:off x="11282884" y="6144296"/>
            <a:ext cx="480000" cy="304800"/>
          </a:xfrm>
        </p:spPr>
        <p:txBody>
          <a:bodyPr/>
          <a:lstStyle/>
          <a:p>
            <a:fld id="{565CE74E-AB26-4998-AD42-012C4C1AD076}" type="slidenum">
              <a:rPr lang="zh-CN" altLang="en-US" smtClean="0"/>
              <a:t>7</a:t>
            </a:fld>
            <a:endParaRPr lang="zh-CN" altLang="en-US"/>
          </a:p>
        </p:txBody>
      </p:sp>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custDataLst>
              <p:tags r:id="rId1"/>
            </p:custDataLst>
          </p:nvPr>
        </p:nvSpPr>
        <p:spPr>
          <a:xfrm>
            <a:off x="543686" y="3041897"/>
            <a:ext cx="4072655" cy="512993"/>
          </a:xfrm>
          <a:prstGeom prst="rect">
            <a:avLst/>
          </a:prstGeom>
        </p:spPr>
        <p:txBody>
          <a:bodyPr wrap="square" lIns="69119" tIns="34560" rIns="69119" bIns="34560">
            <a:spAutoFit/>
          </a:bodyPr>
          <a:lstStyle/>
          <a:p>
            <a:pPr>
              <a:lnSpc>
                <a:spcPct val="120000"/>
              </a:lnSpc>
            </a:pPr>
            <a:r>
              <a:rPr lang="zh-CN" altLang="en-US" sz="2400">
                <a:latin typeface="+mn-ea"/>
              </a:rPr>
              <a:t>③封臣必须效忠封</a:t>
            </a:r>
            <a:r>
              <a:rPr lang="zh-CN" altLang="en-US" sz="2400" smtClean="0">
                <a:latin typeface="+mn-ea"/>
              </a:rPr>
              <a:t>君；</a:t>
            </a:r>
            <a:endParaRPr lang="zh-CN" altLang="en-US" sz="2400">
              <a:latin typeface="+mn-ea"/>
            </a:endParaRPr>
          </a:p>
        </p:txBody>
      </p:sp>
      <p:sp>
        <p:nvSpPr>
          <p:cNvPr id="14" name="矩形 13"/>
          <p:cNvSpPr/>
          <p:nvPr>
            <p:custDataLst>
              <p:tags r:id="rId2"/>
            </p:custDataLst>
          </p:nvPr>
        </p:nvSpPr>
        <p:spPr>
          <a:xfrm>
            <a:off x="601743" y="1766865"/>
            <a:ext cx="6321572" cy="512993"/>
          </a:xfrm>
          <a:prstGeom prst="rect">
            <a:avLst/>
          </a:prstGeom>
        </p:spPr>
        <p:txBody>
          <a:bodyPr wrap="square" lIns="69119" tIns="34560" rIns="69119" bIns="34560">
            <a:spAutoFit/>
          </a:bodyPr>
          <a:lstStyle/>
          <a:p>
            <a:pPr>
              <a:lnSpc>
                <a:spcPct val="120000"/>
              </a:lnSpc>
            </a:pPr>
            <a:r>
              <a:rPr lang="zh-CN" altLang="en-US" sz="2400">
                <a:solidFill>
                  <a:prstClr val="black"/>
                </a:solidFill>
                <a:latin typeface="宋体" panose="02010600030101010101" pitchFamily="2" charset="-122"/>
                <a:ea typeface="宋体" panose="02010600030101010101" pitchFamily="2" charset="-122"/>
              </a:rPr>
              <a:t>①封君赐予封臣土地，封臣需要服兵</a:t>
            </a:r>
            <a:r>
              <a:rPr lang="zh-CN" altLang="en-US" sz="2400" smtClean="0">
                <a:solidFill>
                  <a:prstClr val="black"/>
                </a:solidFill>
                <a:latin typeface="宋体" panose="02010600030101010101" pitchFamily="2" charset="-122"/>
                <a:ea typeface="宋体" panose="02010600030101010101" pitchFamily="2" charset="-122"/>
              </a:rPr>
              <a:t>役；</a:t>
            </a:r>
            <a:endParaRPr lang="zh-CN" altLang="en-US" sz="2400">
              <a:latin typeface="宋体" panose="02010600030101010101" pitchFamily="2" charset="-122"/>
              <a:ea typeface="宋体" panose="02010600030101010101" pitchFamily="2" charset="-122"/>
            </a:endParaRPr>
          </a:p>
        </p:txBody>
      </p:sp>
      <p:sp>
        <p:nvSpPr>
          <p:cNvPr id="15" name="矩形 14"/>
          <p:cNvSpPr/>
          <p:nvPr>
            <p:custDataLst>
              <p:tags r:id="rId3"/>
            </p:custDataLst>
          </p:nvPr>
        </p:nvSpPr>
        <p:spPr>
          <a:xfrm>
            <a:off x="551545" y="2251581"/>
            <a:ext cx="6603999" cy="808459"/>
          </a:xfrm>
          <a:prstGeom prst="rect">
            <a:avLst/>
          </a:prstGeom>
        </p:spPr>
        <p:txBody>
          <a:bodyPr wrap="square" lIns="69119" tIns="34560" rIns="69119" bIns="34560">
            <a:spAutoFit/>
          </a:bodyPr>
          <a:lstStyle/>
          <a:p>
            <a:r>
              <a:rPr lang="zh-CN" altLang="en-US" sz="2400">
                <a:solidFill>
                  <a:prstClr val="black"/>
                </a:solidFill>
                <a:latin typeface="+mn-ea"/>
              </a:rPr>
              <a:t>②封臣在其领地拥有土地所有权和政治统治权、司法权。</a:t>
            </a:r>
            <a:endParaRPr lang="zh-CN" altLang="en-US" sz="2400">
              <a:latin typeface="+mn-ea"/>
            </a:endParaRPr>
          </a:p>
        </p:txBody>
      </p:sp>
      <p:grpSp>
        <p:nvGrpSpPr>
          <p:cNvPr id="11" name="组合 20"/>
          <p:cNvGrpSpPr/>
          <p:nvPr>
            <p:custDataLst>
              <p:tags r:id="rId4"/>
            </p:custDataLst>
          </p:nvPr>
        </p:nvGrpSpPr>
        <p:grpSpPr>
          <a:xfrm>
            <a:off x="7833214" y="1076734"/>
            <a:ext cx="3645863" cy="4111486"/>
            <a:chOff x="10408587" y="1412964"/>
            <a:chExt cx="4749151" cy="5766305"/>
          </a:xfrm>
        </p:grpSpPr>
        <p:pic>
          <p:nvPicPr>
            <p:cNvPr id="19" name="图片 18"/>
            <p:cNvPicPr>
              <a:picLocks noChangeAspect="1"/>
            </p:cNvPicPr>
            <p:nvPr>
              <p:custDataLst>
                <p:tags r:id="rId16"/>
              </p:custDataLst>
            </p:nvPr>
          </p:nvPicPr>
          <p:blipFill>
            <a:blip r:embed="rId19"/>
            <a:stretch>
              <a:fillRect/>
            </a:stretch>
          </p:blipFill>
          <p:spPr>
            <a:xfrm>
              <a:off x="10408587" y="1412964"/>
              <a:ext cx="4749151" cy="5270319"/>
            </a:xfrm>
            <a:prstGeom prst="rect">
              <a:avLst/>
            </a:prstGeom>
          </p:spPr>
        </p:pic>
        <p:sp>
          <p:nvSpPr>
            <p:cNvPr id="20" name="文本框 19"/>
            <p:cNvSpPr txBox="1"/>
            <p:nvPr>
              <p:custDataLst>
                <p:tags r:id="rId17"/>
              </p:custDataLst>
            </p:nvPr>
          </p:nvSpPr>
          <p:spPr>
            <a:xfrm>
              <a:off x="10408587" y="6661286"/>
              <a:ext cx="4708478" cy="517983"/>
            </a:xfrm>
            <a:prstGeom prst="rect">
              <a:avLst/>
            </a:prstGeom>
            <a:noFill/>
          </p:spPr>
          <p:txBody>
            <a:bodyPr wrap="square" rtlCol="0">
              <a:spAutoFit/>
            </a:bodyPr>
            <a:lstStyle/>
            <a:p>
              <a:pPr algn="ctr"/>
              <a:r>
                <a:rPr lang="zh-CN" altLang="en-US" smtClean="0"/>
                <a:t>封</a:t>
              </a:r>
              <a:r>
                <a:rPr lang="zh-CN" altLang="en-US"/>
                <a:t>臣向封君宣誓效忠</a:t>
              </a:r>
            </a:p>
          </p:txBody>
        </p:sp>
      </p:grpSp>
      <p:sp>
        <p:nvSpPr>
          <p:cNvPr id="27" name="矩形 26"/>
          <p:cNvSpPr/>
          <p:nvPr>
            <p:custDataLst>
              <p:tags r:id="rId5"/>
            </p:custDataLst>
          </p:nvPr>
        </p:nvSpPr>
        <p:spPr>
          <a:xfrm>
            <a:off x="543689" y="3459861"/>
            <a:ext cx="4072655" cy="512993"/>
          </a:xfrm>
          <a:prstGeom prst="rect">
            <a:avLst/>
          </a:prstGeom>
        </p:spPr>
        <p:txBody>
          <a:bodyPr wrap="square" lIns="69119" tIns="34560" rIns="69119" bIns="34560">
            <a:spAutoFit/>
          </a:bodyPr>
          <a:lstStyle/>
          <a:p>
            <a:pPr>
              <a:lnSpc>
                <a:spcPct val="120000"/>
              </a:lnSpc>
            </a:pPr>
            <a:r>
              <a:rPr lang="zh-CN" altLang="en-US" sz="2400">
                <a:latin typeface="+mn-ea"/>
              </a:rPr>
              <a:t>④封君不能越级管理。</a:t>
            </a:r>
          </a:p>
        </p:txBody>
      </p:sp>
      <p:sp>
        <p:nvSpPr>
          <p:cNvPr id="29" name="任意多边形: 形状 28"/>
          <p:cNvSpPr/>
          <p:nvPr>
            <p:custDataLst>
              <p:tags r:id="rId6"/>
            </p:custDataLst>
          </p:nvPr>
        </p:nvSpPr>
        <p:spPr>
          <a:xfrm>
            <a:off x="4847771" y="2573948"/>
            <a:ext cx="486833" cy="2999538"/>
          </a:xfrm>
          <a:custGeom>
            <a:avLst/>
            <a:gdLst>
              <a:gd name="connsiteX0" fmla="*/ 315895 w 410012"/>
              <a:gd name="connsiteY0" fmla="*/ 0 h 3546850"/>
              <a:gd name="connsiteX1" fmla="*/ 390481 w 410012"/>
              <a:gd name="connsiteY1" fmla="*/ 987474 h 3546850"/>
              <a:gd name="connsiteX2" fmla="*/ 0 w 410012"/>
              <a:gd name="connsiteY2" fmla="*/ 3546850 h 3546850"/>
              <a:gd name="connsiteX3" fmla="*/ 0 w 410012"/>
              <a:gd name="connsiteY3" fmla="*/ 3546850 h 3546850"/>
            </a:gdLst>
            <a:ahLst/>
            <a:cxnLst>
              <a:cxn ang="0">
                <a:pos x="connsiteX0" y="connsiteY0"/>
              </a:cxn>
              <a:cxn ang="0">
                <a:pos x="connsiteX1" y="connsiteY1"/>
              </a:cxn>
              <a:cxn ang="0">
                <a:pos x="connsiteX2" y="connsiteY2"/>
              </a:cxn>
              <a:cxn ang="0">
                <a:pos x="connsiteX3" y="connsiteY3"/>
              </a:cxn>
            </a:cxnLst>
            <a:rect l="l" t="t" r="r" b="b"/>
            <a:pathLst>
              <a:path w="410012" h="3546850" fill="none" extrusionOk="0">
                <a:moveTo>
                  <a:pt x="315895" y="0"/>
                </a:moveTo>
                <a:cubicBezTo>
                  <a:pt x="350760" y="226244"/>
                  <a:pt x="441420" y="405784"/>
                  <a:pt x="390481" y="987474"/>
                </a:cubicBezTo>
                <a:cubicBezTo>
                  <a:pt x="337832" y="1578616"/>
                  <a:pt x="0" y="3546850"/>
                  <a:pt x="0" y="3546850"/>
                </a:cubicBezTo>
                <a:lnTo>
                  <a:pt x="0" y="3546850"/>
                </a:lnTo>
              </a:path>
              <a:path w="410012" h="3546850" stroke="0" extrusionOk="0">
                <a:moveTo>
                  <a:pt x="315895" y="0"/>
                </a:moveTo>
                <a:cubicBezTo>
                  <a:pt x="371589" y="193279"/>
                  <a:pt x="410127" y="408719"/>
                  <a:pt x="390481" y="987474"/>
                </a:cubicBezTo>
                <a:cubicBezTo>
                  <a:pt x="337833" y="1578616"/>
                  <a:pt x="-1" y="3546850"/>
                  <a:pt x="0" y="3546850"/>
                </a:cubicBezTo>
                <a:lnTo>
                  <a:pt x="0" y="3546850"/>
                </a:lnTo>
              </a:path>
            </a:pathLst>
          </a:custGeom>
          <a:ln w="25400" cap="rnd">
            <a:tailEnd type="arrow" w="lg" len="lg"/>
          </a:ln>
        </p:spPr>
        <p:style>
          <a:lnRef idx="1">
            <a:schemeClr val="accent2"/>
          </a:lnRef>
          <a:fillRef idx="0">
            <a:schemeClr val="accent2"/>
          </a:fillRef>
          <a:effectRef idx="0">
            <a:schemeClr val="accent2"/>
          </a:effectRef>
          <a:fontRef idx="minor">
            <a:schemeClr val="tx1"/>
          </a:fontRef>
        </p:style>
        <p:txBody>
          <a:bodyPr lIns="69119" tIns="34560" rIns="69119" bIns="34560" rtlCol="0" anchor="ctr"/>
          <a:lstStyle/>
          <a:p>
            <a:pPr algn="ctr"/>
            <a:endParaRPr lang="zh-CN" altLang="en-US"/>
          </a:p>
        </p:txBody>
      </p:sp>
      <p:sp>
        <p:nvSpPr>
          <p:cNvPr id="37" name="任意多边形: 形状 36"/>
          <p:cNvSpPr/>
          <p:nvPr>
            <p:custDataLst>
              <p:tags r:id="rId7"/>
            </p:custDataLst>
          </p:nvPr>
        </p:nvSpPr>
        <p:spPr>
          <a:xfrm>
            <a:off x="2927918" y="3601775"/>
            <a:ext cx="45719" cy="2073311"/>
          </a:xfrm>
          <a:custGeom>
            <a:avLst/>
            <a:gdLst>
              <a:gd name="connsiteX0" fmla="*/ 35224 w 45719"/>
              <a:gd name="connsiteY0" fmla="*/ 0 h 2268392"/>
              <a:gd name="connsiteX1" fmla="*/ 43541 w 45719"/>
              <a:gd name="connsiteY1" fmla="*/ 631540 h 2268392"/>
              <a:gd name="connsiteX2" fmla="*/ 0 w 45719"/>
              <a:gd name="connsiteY2" fmla="*/ 2268392 h 2268392"/>
              <a:gd name="connsiteX3" fmla="*/ 0 w 45719"/>
              <a:gd name="connsiteY3" fmla="*/ 2268392 h 2268392"/>
            </a:gdLst>
            <a:ahLst/>
            <a:cxnLst>
              <a:cxn ang="0">
                <a:pos x="connsiteX0" y="connsiteY0"/>
              </a:cxn>
              <a:cxn ang="0">
                <a:pos x="connsiteX1" y="connsiteY1"/>
              </a:cxn>
              <a:cxn ang="0">
                <a:pos x="connsiteX2" y="connsiteY2"/>
              </a:cxn>
              <a:cxn ang="0">
                <a:pos x="connsiteX3" y="connsiteY3"/>
              </a:cxn>
            </a:cxnLst>
            <a:rect l="l" t="t" r="r" b="b"/>
            <a:pathLst>
              <a:path w="45719" h="2268392" fill="none" extrusionOk="0">
                <a:moveTo>
                  <a:pt x="35224" y="0"/>
                </a:moveTo>
                <a:cubicBezTo>
                  <a:pt x="33312" y="135532"/>
                  <a:pt x="46800" y="267905"/>
                  <a:pt x="43541" y="631540"/>
                </a:cubicBezTo>
                <a:cubicBezTo>
                  <a:pt x="37670" y="1009605"/>
                  <a:pt x="0" y="2268392"/>
                  <a:pt x="0" y="2268392"/>
                </a:cubicBezTo>
                <a:lnTo>
                  <a:pt x="0" y="2268392"/>
                </a:lnTo>
              </a:path>
              <a:path w="45719" h="2268392" stroke="0" extrusionOk="0">
                <a:moveTo>
                  <a:pt x="35224" y="0"/>
                </a:moveTo>
                <a:cubicBezTo>
                  <a:pt x="30615" y="119518"/>
                  <a:pt x="38929" y="257409"/>
                  <a:pt x="43541" y="631540"/>
                </a:cubicBezTo>
                <a:cubicBezTo>
                  <a:pt x="37671" y="1009605"/>
                  <a:pt x="-1" y="2268392"/>
                  <a:pt x="0" y="2268392"/>
                </a:cubicBezTo>
                <a:lnTo>
                  <a:pt x="0" y="2268392"/>
                </a:lnTo>
              </a:path>
            </a:pathLst>
          </a:custGeom>
          <a:ln w="25400" cap="rnd">
            <a:tailEnd type="arrow" w="lg" len="lg"/>
          </a:ln>
        </p:spPr>
        <p:style>
          <a:lnRef idx="1">
            <a:schemeClr val="accent2"/>
          </a:lnRef>
          <a:fillRef idx="0">
            <a:schemeClr val="accent2"/>
          </a:fillRef>
          <a:effectRef idx="0">
            <a:schemeClr val="accent2"/>
          </a:effectRef>
          <a:fontRef idx="minor">
            <a:schemeClr val="tx1"/>
          </a:fontRef>
        </p:style>
        <p:txBody>
          <a:bodyPr lIns="69119" tIns="34560" rIns="69119" bIns="34560" rtlCol="0" anchor="ctr"/>
          <a:lstStyle/>
          <a:p>
            <a:pPr algn="ctr"/>
            <a:endParaRPr lang="zh-CN" altLang="en-US"/>
          </a:p>
        </p:txBody>
      </p:sp>
      <p:sp>
        <p:nvSpPr>
          <p:cNvPr id="38" name="矩形 37"/>
          <p:cNvSpPr/>
          <p:nvPr>
            <p:custDataLst>
              <p:tags r:id="rId8"/>
            </p:custDataLst>
          </p:nvPr>
        </p:nvSpPr>
        <p:spPr>
          <a:xfrm>
            <a:off x="499246" y="5262287"/>
            <a:ext cx="10313900" cy="808459"/>
          </a:xfrm>
          <a:prstGeom prst="rect">
            <a:avLst/>
          </a:prstGeom>
        </p:spPr>
        <p:txBody>
          <a:bodyPr wrap="square" lIns="69119" tIns="34560" rIns="69119" bIns="34560">
            <a:spAutoFit/>
          </a:bodyPr>
          <a:lstStyle/>
          <a:p>
            <a:r>
              <a:rPr lang="zh-CN" altLang="en-US" sz="2400" smtClean="0">
                <a:solidFill>
                  <a:prstClr val="black"/>
                </a:solidFill>
                <a:latin typeface="+mn-ea"/>
              </a:rPr>
              <a:t>②</a:t>
            </a:r>
            <a:r>
              <a:rPr lang="zh-CN" altLang="en-US" sz="2400" smtClean="0">
                <a:latin typeface="+mn-ea"/>
              </a:rPr>
              <a:t>封</a:t>
            </a:r>
            <a:r>
              <a:rPr lang="zh-CN" altLang="en-US" sz="2400">
                <a:latin typeface="+mn-ea"/>
              </a:rPr>
              <a:t>建主作为领主在各自的领地内独自行使权力，出现了不同程度的分裂割据局面。</a:t>
            </a:r>
          </a:p>
        </p:txBody>
      </p:sp>
      <p:sp>
        <p:nvSpPr>
          <p:cNvPr id="39" name="矩形 38"/>
          <p:cNvSpPr/>
          <p:nvPr>
            <p:custDataLst>
              <p:tags r:id="rId9"/>
            </p:custDataLst>
          </p:nvPr>
        </p:nvSpPr>
        <p:spPr>
          <a:xfrm>
            <a:off x="513760" y="4418990"/>
            <a:ext cx="7207843" cy="808459"/>
          </a:xfrm>
          <a:prstGeom prst="rect">
            <a:avLst/>
          </a:prstGeom>
        </p:spPr>
        <p:txBody>
          <a:bodyPr wrap="square" lIns="69119" tIns="34560" rIns="69119" bIns="34560">
            <a:spAutoFit/>
          </a:bodyPr>
          <a:lstStyle/>
          <a:p>
            <a:r>
              <a:rPr lang="zh-CN" altLang="en-US" sz="2400" smtClean="0">
                <a:solidFill>
                  <a:prstClr val="black"/>
                </a:solidFill>
                <a:latin typeface="+mn-ea"/>
              </a:rPr>
              <a:t>①</a:t>
            </a:r>
            <a:r>
              <a:rPr lang="zh-CN" altLang="en-US" sz="2400" smtClean="0">
                <a:latin typeface="+mn-ea"/>
              </a:rPr>
              <a:t>国</a:t>
            </a:r>
            <a:r>
              <a:rPr lang="zh-CN" altLang="en-US" sz="2400">
                <a:latin typeface="+mn-ea"/>
              </a:rPr>
              <a:t>王或皇帝成为名义上最高统治者，给王权加强提供了合法性，孕育统一的力</a:t>
            </a:r>
            <a:r>
              <a:rPr lang="zh-CN" altLang="en-US" sz="2400" smtClean="0">
                <a:latin typeface="+mn-ea"/>
              </a:rPr>
              <a:t>量；</a:t>
            </a:r>
            <a:endParaRPr lang="zh-CN" altLang="en-US" sz="2400">
              <a:latin typeface="+mn-ea"/>
            </a:endParaRPr>
          </a:p>
        </p:txBody>
      </p:sp>
      <p:sp>
        <p:nvSpPr>
          <p:cNvPr id="34" name="灯片编号占位符 2"/>
          <p:cNvSpPr txBox="1"/>
          <p:nvPr>
            <p:custDataLst>
              <p:tags r:id="rId10"/>
            </p:custDataLst>
          </p:nvPr>
        </p:nvSpPr>
        <p:spPr>
          <a:xfrm>
            <a:off x="11282884" y="6144296"/>
            <a:ext cx="480000" cy="304800"/>
          </a:xfrm>
          <a:prstGeom prst="rect">
            <a:avLst/>
          </a:prstGeom>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565CE74E-AB26-4998-AD42-012C4C1AD076}" type="slidenum">
              <a:rPr kumimoji="0" lang="zh-CN" altLang="en-US" sz="1800" b="0" i="0" u="none" strike="noStrike" kern="1200" cap="none" spc="0" normalizeH="0" baseline="0" noProof="0" smtClean="0">
                <a:ln>
                  <a:noFill/>
                </a:ln>
                <a:solidFill>
                  <a:schemeClr val="tx1"/>
                </a:solidFill>
                <a:effectLst/>
                <a:uLnTx/>
                <a:uFillTx/>
                <a:latin typeface="+mn-lt"/>
                <a:ea typeface="+mn-ea"/>
                <a:cs typeface="+mn-cs"/>
              </a:rPr>
              <a:t>8</a:t>
            </a:fld>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40" name="标题 39"/>
          <p:cNvSpPr>
            <a:spLocks noGrp="1"/>
          </p:cNvSpPr>
          <p:nvPr>
            <p:ph type="title"/>
            <p:custDataLst>
              <p:tags r:id="rId11"/>
            </p:custDataLst>
          </p:nvPr>
        </p:nvSpPr>
        <p:spPr/>
        <p:txBody>
          <a:bodyPr>
            <a:normAutofit fontScale="90000"/>
          </a:bodyPr>
          <a:lstStyle/>
          <a:p>
            <a:r>
              <a:rPr lang="en-US" altLang="zh-CN" kern="0" smtClean="0">
                <a:latin typeface="汉仪尚巍手书W" panose="00020600040101010101" pitchFamily="18" charset="-122"/>
                <a:ea typeface="汉仪尚巍手书W" panose="00020600040101010101" pitchFamily="18" charset="-122"/>
                <a:cs typeface="+mn-ea"/>
                <a:sym typeface="+mn-lt"/>
              </a:rPr>
              <a:t/>
            </a:r>
            <a:br>
              <a:rPr lang="en-US" altLang="zh-CN" kern="0" smtClean="0">
                <a:latin typeface="汉仪尚巍手书W" panose="00020600040101010101" pitchFamily="18" charset="-122"/>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43" name="矩形 42"/>
          <p:cNvSpPr/>
          <p:nvPr>
            <p:custDataLst>
              <p:tags r:id="rId12"/>
            </p:custDataLst>
          </p:nvPr>
        </p:nvSpPr>
        <p:spPr>
          <a:xfrm>
            <a:off x="421312" y="1284663"/>
            <a:ext cx="3366917" cy="549926"/>
          </a:xfrm>
          <a:prstGeom prst="rect">
            <a:avLst/>
          </a:prstGeom>
        </p:spPr>
        <p:txBody>
          <a:bodyPr wrap="square" lIns="69119" tIns="34560" rIns="69119" bIns="34560">
            <a:spAutoFit/>
          </a:bodyPr>
          <a:lstStyle/>
          <a:p>
            <a:pPr>
              <a:lnSpc>
                <a:spcPct val="120000"/>
              </a:lnSpc>
            </a:pPr>
            <a:r>
              <a:rPr lang="en-US" altLang="zh-CN" sz="2600" b="1" smtClean="0">
                <a:solidFill>
                  <a:prstClr val="black"/>
                </a:solidFill>
                <a:latin typeface="+mn-ea"/>
              </a:rPr>
              <a:t>(2)</a:t>
            </a:r>
            <a:r>
              <a:rPr lang="zh-CN" altLang="en-US" sz="2600" b="1" smtClean="0">
                <a:solidFill>
                  <a:prstClr val="black"/>
                </a:solidFill>
                <a:latin typeface="+mn-ea"/>
              </a:rPr>
              <a:t>内容</a:t>
            </a:r>
            <a:r>
              <a:rPr lang="en-US" altLang="zh-CN" sz="2600" b="1" smtClean="0">
                <a:solidFill>
                  <a:prstClr val="black"/>
                </a:solidFill>
                <a:latin typeface="+mn-ea"/>
              </a:rPr>
              <a:t>:</a:t>
            </a:r>
            <a:endParaRPr lang="zh-CN" altLang="en-US" sz="2600" b="1">
              <a:latin typeface="+mn-ea"/>
            </a:endParaRPr>
          </a:p>
        </p:txBody>
      </p:sp>
      <p:sp>
        <p:nvSpPr>
          <p:cNvPr id="44" name="文本框 2"/>
          <p:cNvSpPr txBox="1"/>
          <p:nvPr>
            <p:custDataLst>
              <p:tags r:id="rId13"/>
            </p:custDataLst>
          </p:nvPr>
        </p:nvSpPr>
        <p:spPr>
          <a:xfrm>
            <a:off x="3618414" y="790669"/>
            <a:ext cx="2687320" cy="521970"/>
          </a:xfrm>
          <a:prstGeom prst="rect">
            <a:avLst/>
          </a:prstGeom>
          <a:noFill/>
        </p:spPr>
        <p:txBody>
          <a:bodyPr wrap="none" rtlCol="0" anchor="t">
            <a:spAutoFit/>
          </a:bodyPr>
          <a:lstStyle/>
          <a:p>
            <a:pPr algn="l"/>
            <a:r>
              <a:rPr lang="en-US" altLang="zh-CN" sz="2800" b="1">
                <a:solidFill>
                  <a:srgbClr val="000000"/>
                </a:solidFill>
                <a:latin typeface="+mn-ea"/>
                <a:sym typeface="+mn-ea"/>
              </a:rPr>
              <a:t>1.</a:t>
            </a:r>
            <a:r>
              <a:rPr lang="zh-CN" altLang="en-US" sz="2800" b="1">
                <a:solidFill>
                  <a:srgbClr val="000000"/>
                </a:solidFill>
                <a:latin typeface="+mn-ea"/>
                <a:sym typeface="+mn-ea"/>
              </a:rPr>
              <a:t>封君封臣制度</a:t>
            </a:r>
            <a:endParaRPr lang="zh-CN" altLang="en-US" sz="2800" b="1">
              <a:latin typeface="+mn-ea"/>
              <a:cs typeface="微软雅黑" panose="020B0503020204020204" pitchFamily="34" charset="-122"/>
              <a:sym typeface="+mn-ea"/>
            </a:endParaRPr>
          </a:p>
        </p:txBody>
      </p:sp>
      <p:sp>
        <p:nvSpPr>
          <p:cNvPr id="45" name="标题 3"/>
          <p:cNvSpPr>
            <a:spLocks noGrp="1"/>
          </p:cNvSpPr>
          <p:nvPr>
            <p:custDataLst>
              <p:tags r:id="rId14"/>
            </p:custDataLst>
          </p:nvPr>
        </p:nvSpPr>
        <p:spPr>
          <a:xfrm>
            <a:off x="319308" y="794477"/>
            <a:ext cx="3164121"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二</a:t>
            </a: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基本特征</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46" name="矩形 45"/>
          <p:cNvSpPr/>
          <p:nvPr>
            <p:custDataLst>
              <p:tags r:id="rId15"/>
            </p:custDataLst>
          </p:nvPr>
        </p:nvSpPr>
        <p:spPr>
          <a:xfrm>
            <a:off x="443085" y="3904498"/>
            <a:ext cx="1893715" cy="586860"/>
          </a:xfrm>
          <a:prstGeom prst="rect">
            <a:avLst/>
          </a:prstGeom>
        </p:spPr>
        <p:txBody>
          <a:bodyPr wrap="square" lIns="69119" tIns="34560" rIns="69119" bIns="34560">
            <a:spAutoFit/>
          </a:bodyPr>
          <a:lstStyle/>
          <a:p>
            <a:pPr>
              <a:lnSpc>
                <a:spcPct val="120000"/>
              </a:lnSpc>
            </a:pPr>
            <a:r>
              <a:rPr lang="en-US" altLang="zh-CN" sz="2600" b="1" smtClean="0">
                <a:solidFill>
                  <a:prstClr val="black"/>
                </a:solidFill>
                <a:latin typeface="+mj-ea"/>
                <a:ea typeface="+mj-ea"/>
              </a:rPr>
              <a:t>(3)</a:t>
            </a:r>
            <a:r>
              <a:rPr lang="zh-CN" altLang="en-US" sz="2800" b="1" smtClean="0">
                <a:latin typeface="+mj-ea"/>
                <a:ea typeface="+mj-ea"/>
              </a:rPr>
              <a:t>影响</a:t>
            </a:r>
            <a:r>
              <a:rPr lang="en-US" altLang="zh-CN" sz="2600" b="1" smtClean="0">
                <a:solidFill>
                  <a:prstClr val="black"/>
                </a:solidFill>
                <a:latin typeface="+mj-ea"/>
                <a:ea typeface="+mj-ea"/>
              </a:rPr>
              <a:t>:</a:t>
            </a:r>
            <a:endParaRPr lang="zh-CN" altLang="en-US" sz="2600" b="1">
              <a:latin typeface="+mj-ea"/>
              <a:ea typeface="+mj-ea"/>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par>
                    <p:cTn id="8" fill="hold" nodeType="clickPar">
                      <p:stCondLst>
                        <p:cond delay="indefinite"/>
                      </p:stCondLst>
                      <p:childTnLst>
                        <p:par>
                          <p:cTn id="9" fill="hold" nodeType="after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dissolve">
                                      <p:cBhvr>
                                        <p:cTn id="12" dur="500"/>
                                        <p:tgtEl>
                                          <p:spTgt spid="15"/>
                                        </p:tgtEl>
                                      </p:cBhvr>
                                    </p:animEffect>
                                  </p:childTnLst>
                                </p:cTn>
                              </p:par>
                            </p:childTnLst>
                          </p:cTn>
                        </p:par>
                      </p:childTnLst>
                    </p:cTn>
                  </p:par>
                  <p:par>
                    <p:cTn id="13" fill="hold" nodeType="clickPar">
                      <p:stCondLst>
                        <p:cond delay="indefinite"/>
                      </p:stCondLst>
                      <p:childTnLst>
                        <p:par>
                          <p:cTn id="14" fill="hold" nodeType="after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dissolve">
                                      <p:cBhvr>
                                        <p:cTn id="17" dur="500"/>
                                        <p:tgtEl>
                                          <p:spTgt spid="13"/>
                                        </p:tgtEl>
                                      </p:cBhvr>
                                    </p:animEffect>
                                  </p:childTnLst>
                                </p:cTn>
                              </p:par>
                              <p:par>
                                <p:cTn id="18" presetID="1" presetClass="entr" presetSubtype="0"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par>
                    <p:cTn id="20" fill="hold" nodeType="clickPar">
                      <p:stCondLst>
                        <p:cond delay="indefinite"/>
                      </p:stCondLst>
                      <p:childTnLst>
                        <p:par>
                          <p:cTn id="21" fill="hold" nodeType="afterGroup">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dissolve">
                                      <p:cBhvr>
                                        <p:cTn id="24" dur="500"/>
                                        <p:tgtEl>
                                          <p:spTgt spid="27"/>
                                        </p:tgtEl>
                                      </p:cBhvr>
                                    </p:animEffect>
                                  </p:childTnLst>
                                </p:cTn>
                              </p:par>
                            </p:childTnLst>
                          </p:cTn>
                        </p:par>
                      </p:childTnLst>
                    </p:cTn>
                  </p:par>
                  <p:par>
                    <p:cTn id="25" fill="hold" nodeType="clickPar">
                      <p:stCondLst>
                        <p:cond delay="indefinite"/>
                      </p:stCondLst>
                      <p:childTnLst>
                        <p:par>
                          <p:cTn id="26" fill="hold" nodeType="afterGroup">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dissolve">
                                      <p:cBhvr>
                                        <p:cTn id="29" dur="500"/>
                                        <p:tgtEl>
                                          <p:spTgt spid="39"/>
                                        </p:tgtEl>
                                      </p:cBhvr>
                                    </p:animEffect>
                                  </p:childTnLst>
                                </p:cTn>
                              </p:par>
                            </p:childTnLst>
                          </p:cTn>
                        </p:par>
                        <p:par>
                          <p:cTn id="30" fill="hold" nodeType="afterGroup">
                            <p:stCondLst>
                              <p:cond delay="500"/>
                            </p:stCondLst>
                            <p:childTnLst>
                              <p:par>
                                <p:cTn id="31" presetID="22" presetClass="entr" presetSubtype="1"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wipe(up)">
                                      <p:cBhvr>
                                        <p:cTn id="33" dur="500"/>
                                        <p:tgtEl>
                                          <p:spTgt spid="29"/>
                                        </p:tgtEl>
                                      </p:cBhvr>
                                    </p:animEffect>
                                  </p:childTnLst>
                                </p:cTn>
                              </p:par>
                            </p:childTnLst>
                          </p:cTn>
                        </p:par>
                        <p:par>
                          <p:cTn id="34" fill="hold" nodeType="afterGroup">
                            <p:stCondLst>
                              <p:cond delay="1000"/>
                            </p:stCondLst>
                            <p:childTnLst>
                              <p:par>
                                <p:cTn id="35" presetID="22" presetClass="entr" presetSubtype="1" fill="hold" grpId="0" nodeType="after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wipe(up)">
                                      <p:cBhvr>
                                        <p:cTn id="37" dur="500"/>
                                        <p:tgtEl>
                                          <p:spTgt spid="37"/>
                                        </p:tgtEl>
                                      </p:cBhvr>
                                    </p:animEffect>
                                  </p:childTnLst>
                                </p:cTn>
                              </p:par>
                            </p:childTnLst>
                          </p:cTn>
                        </p:par>
                        <p:par>
                          <p:cTn id="38" fill="hold" nodeType="afterGroup">
                            <p:stCondLst>
                              <p:cond delay="1500"/>
                            </p:stCondLst>
                            <p:childTnLst>
                              <p:par>
                                <p:cTn id="39" presetID="9" presetClass="entr" presetSubtype="0" fill="hold" grpId="0" nodeType="after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dissolve">
                                      <p:cBhvr>
                                        <p:cTn id="4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27" grpId="0"/>
      <p:bldP spid="29" grpId="0" animBg="1"/>
      <p:bldP spid="37" grpId="0" animBg="1"/>
      <p:bldP spid="38" grpId="0"/>
      <p:bldP spid="3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custDataLst>
              <p:tags r:id="rId1"/>
            </p:custDataLst>
          </p:nvPr>
        </p:nvSpPr>
        <p:spPr>
          <a:xfrm>
            <a:off x="771525" y="3696335"/>
            <a:ext cx="5299710" cy="2306955"/>
          </a:xfrm>
          <a:prstGeom prst="rect">
            <a:avLst/>
          </a:prstGeom>
          <a:solidFill>
            <a:schemeClr val="accent6">
              <a:lumMod val="20000"/>
              <a:lumOff val="80000"/>
              <a:alpha val="81000"/>
            </a:schemeClr>
          </a:solidFill>
          <a:ln w="12700" cmpd="sng">
            <a:solidFill>
              <a:schemeClr val="tx1"/>
            </a:solidFill>
            <a:prstDash val="solid"/>
          </a:ln>
        </p:spPr>
        <p:txBody>
          <a:bodyPr wrap="square">
            <a:spAutoFit/>
          </a:bodyPr>
          <a:lstStyle/>
          <a:p>
            <a:pPr algn="just" fontAlgn="auto">
              <a:lnSpc>
                <a:spcPct val="100000"/>
              </a:lnSpc>
              <a:spcBef>
                <a:spcPct val="0"/>
              </a:spcBef>
            </a:pPr>
            <a:r>
              <a:rPr lang="en-US" altLang="zh-CN" sz="2400" b="1">
                <a:solidFill>
                  <a:prstClr val="black"/>
                </a:solidFill>
                <a:latin typeface="楷体" panose="02010609060101010101" pitchFamily="49" charset="-122"/>
                <a:ea typeface="楷体" panose="02010609060101010101" pitchFamily="49" charset="-122"/>
                <a:cs typeface="楷体" panose="02010609060101010101" pitchFamily="49" charset="-122"/>
                <a:sym typeface="+mn-ea"/>
              </a:rPr>
              <a:t>    </a:t>
            </a:r>
            <a:r>
              <a:rPr lang="zh-CN" altLang="en-US" sz="2400" b="1">
                <a:solidFill>
                  <a:prstClr val="black"/>
                </a:solidFill>
                <a:latin typeface="楷体" panose="02010609060101010101" pitchFamily="49" charset="-122"/>
                <a:ea typeface="楷体" panose="02010609060101010101" pitchFamily="49" charset="-122"/>
                <a:cs typeface="楷体" panose="02010609060101010101" pitchFamily="49" charset="-122"/>
                <a:sym typeface="+mn-ea"/>
              </a:rPr>
              <a:t>封君封臣仅限于互相宣誓的两个个体之间，双方以契约约束了彼此的关系</a:t>
            </a:r>
            <a:r>
              <a:rPr lang="en-US" altLang="zh-CN" sz="2400" b="1">
                <a:solidFill>
                  <a:prstClr val="black"/>
                </a:solidFill>
                <a:latin typeface="楷体" panose="02010609060101010101" pitchFamily="49" charset="-122"/>
                <a:ea typeface="楷体" panose="02010609060101010101" pitchFamily="49" charset="-122"/>
                <a:cs typeface="楷体" panose="02010609060101010101" pitchFamily="49" charset="-122"/>
                <a:sym typeface="+mn-ea"/>
              </a:rPr>
              <a:t>:</a:t>
            </a:r>
            <a:r>
              <a:rPr lang="zh-CN" altLang="en-US" sz="2400" b="1">
                <a:solidFill>
                  <a:prstClr val="black"/>
                </a:solidFill>
                <a:latin typeface="楷体" panose="02010609060101010101" pitchFamily="49" charset="-122"/>
                <a:ea typeface="楷体" panose="02010609060101010101" pitchFamily="49" charset="-122"/>
                <a:cs typeface="楷体" panose="02010609060101010101" pitchFamily="49" charset="-122"/>
                <a:sym typeface="+mn-ea"/>
              </a:rPr>
              <a:t>一方面，封臣不尽义务不得享受权利</a:t>
            </a:r>
            <a:r>
              <a:rPr lang="en-US" altLang="zh-CN" sz="2400" b="1">
                <a:solidFill>
                  <a:prstClr val="black"/>
                </a:solidFill>
                <a:latin typeface="楷体" panose="02010609060101010101" pitchFamily="49" charset="-122"/>
                <a:ea typeface="楷体" panose="02010609060101010101" pitchFamily="49" charset="-122"/>
                <a:cs typeface="楷体" panose="02010609060101010101" pitchFamily="49" charset="-122"/>
                <a:sym typeface="+mn-ea"/>
              </a:rPr>
              <a:t>;</a:t>
            </a:r>
            <a:r>
              <a:rPr lang="zh-CN" altLang="en-US" sz="2400" b="1">
                <a:solidFill>
                  <a:prstClr val="black"/>
                </a:solidFill>
                <a:latin typeface="楷体" panose="02010609060101010101" pitchFamily="49" charset="-122"/>
                <a:ea typeface="楷体" panose="02010609060101010101" pitchFamily="49" charset="-122"/>
                <a:cs typeface="楷体" panose="02010609060101010101" pitchFamily="49" charset="-122"/>
                <a:sym typeface="+mn-ea"/>
              </a:rPr>
              <a:t>另一方面，王侯超权索取，封臣也可以反抗。</a:t>
            </a:r>
            <a:endParaRPr lang="en-US" altLang="zh-CN" sz="2400" b="1">
              <a:solidFill>
                <a:prstClr val="black"/>
              </a:solidFill>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00000"/>
              </a:lnSpc>
              <a:spcBef>
                <a:spcPct val="0"/>
              </a:spcBef>
            </a:pPr>
            <a:r>
              <a:rPr lang="en-US" altLang="zh-CN" sz="2400" b="1">
                <a:solidFill>
                  <a:prstClr val="black"/>
                </a:solidFill>
                <a:latin typeface="楷体" panose="02010609060101010101" pitchFamily="49" charset="-122"/>
                <a:ea typeface="楷体" panose="02010609060101010101" pitchFamily="49" charset="-122"/>
                <a:cs typeface="楷体" panose="02010609060101010101" pitchFamily="49" charset="-122"/>
                <a:sym typeface="+mn-ea"/>
              </a:rPr>
              <a:t>              ——《</a:t>
            </a:r>
            <a:r>
              <a:rPr lang="zh-CN" altLang="en-US" sz="2400" b="1">
                <a:solidFill>
                  <a:prstClr val="black"/>
                </a:solidFill>
                <a:latin typeface="楷体" panose="02010609060101010101" pitchFamily="49" charset="-122"/>
                <a:ea typeface="楷体" panose="02010609060101010101" pitchFamily="49" charset="-122"/>
                <a:cs typeface="楷体" panose="02010609060101010101" pitchFamily="49" charset="-122"/>
                <a:sym typeface="+mn-ea"/>
              </a:rPr>
              <a:t>世界历史读本</a:t>
            </a:r>
            <a:r>
              <a:rPr lang="en-US" altLang="zh-CN" sz="2400" b="1">
                <a:solidFill>
                  <a:prstClr val="black"/>
                </a:solidFill>
                <a:latin typeface="楷体" panose="02010609060101010101" pitchFamily="49" charset="-122"/>
                <a:ea typeface="楷体" panose="02010609060101010101" pitchFamily="49" charset="-122"/>
                <a:cs typeface="楷体" panose="02010609060101010101" pitchFamily="49" charset="-122"/>
                <a:sym typeface="+mn-ea"/>
              </a:rPr>
              <a:t>》</a:t>
            </a:r>
            <a:endParaRPr lang="en-US" altLang="zh-CN" sz="2400" b="1">
              <a:solidFill>
                <a:schemeClr val="bg1"/>
              </a:solidFill>
              <a:latin typeface="楷体" panose="02010609060101010101" pitchFamily="49" charset="-122"/>
              <a:ea typeface="楷体" panose="02010609060101010101" pitchFamily="49" charset="-122"/>
              <a:cs typeface="楷体" panose="02010609060101010101" pitchFamily="49" charset="-122"/>
            </a:endParaRPr>
          </a:p>
        </p:txBody>
      </p:sp>
      <p:sp>
        <p:nvSpPr>
          <p:cNvPr id="13" name="文本框 12"/>
          <p:cNvSpPr txBox="1"/>
          <p:nvPr>
            <p:custDataLst>
              <p:tags r:id="rId2"/>
            </p:custDataLst>
          </p:nvPr>
        </p:nvSpPr>
        <p:spPr>
          <a:xfrm>
            <a:off x="771525" y="1508760"/>
            <a:ext cx="10648950" cy="1938020"/>
          </a:xfrm>
          <a:prstGeom prst="rect">
            <a:avLst/>
          </a:prstGeom>
          <a:solidFill>
            <a:schemeClr val="accent1">
              <a:lumMod val="20000"/>
              <a:lumOff val="80000"/>
              <a:alpha val="81000"/>
            </a:schemeClr>
          </a:solidFill>
          <a:ln w="12700" cmpd="sng">
            <a:solidFill>
              <a:schemeClr val="tx1"/>
            </a:solidFill>
            <a:prstDash val="solid"/>
          </a:ln>
        </p:spPr>
        <p:txBody>
          <a:bodyPr wrap="square" rtlCol="0" anchor="t">
            <a:spAutoFit/>
          </a:bodyPr>
          <a:lstStyle/>
          <a:p>
            <a:r>
              <a:rPr lang="en-US" altLang="zh-CN" sz="2400" b="1">
                <a:solidFill>
                  <a:schemeClr val="tx1"/>
                </a:solidFill>
                <a:latin typeface="楷体" panose="02010609060101010101" pitchFamily="49" charset="-122"/>
                <a:ea typeface="楷体" panose="02010609060101010101" pitchFamily="49" charset="-122"/>
                <a:cs typeface="楷体" panose="02010609060101010101" pitchFamily="49" charset="-122"/>
              </a:rPr>
              <a:t>    </a:t>
            </a:r>
            <a:r>
              <a:rPr lang="zh-CN" altLang="en-US" sz="2400" b="1">
                <a:solidFill>
                  <a:srgbClr val="201F23"/>
                </a:solidFill>
                <a:latin typeface="楷体" panose="02010609060101010101" pitchFamily="49" charset="-122"/>
                <a:ea typeface="楷体" panose="02010609060101010101" pitchFamily="49" charset="-122"/>
                <a:cs typeface="宋体" panose="02010600030101010101" pitchFamily="2" charset="-122"/>
                <a:sym typeface="+mn-ea"/>
              </a:rPr>
              <a:t>封君封臣制度的建立需要履行一套特定的仪式。</a:t>
            </a:r>
            <a:r>
              <a:rPr lang="en-US" altLang="zh-CN" sz="2400" b="1">
                <a:solidFill>
                  <a:srgbClr val="201F23"/>
                </a:solidFill>
                <a:latin typeface="楷体" panose="02010609060101010101" pitchFamily="49" charset="-122"/>
                <a:ea typeface="楷体" panose="02010609060101010101" pitchFamily="49" charset="-122"/>
                <a:cs typeface="宋体" panose="02010600030101010101" pitchFamily="2" charset="-122"/>
                <a:sym typeface="+mn-ea"/>
              </a:rPr>
              <a:t>9</a:t>
            </a:r>
            <a:r>
              <a:rPr lang="zh-CN" altLang="en-US" sz="2400" b="1">
                <a:solidFill>
                  <a:srgbClr val="201F23"/>
                </a:solidFill>
                <a:latin typeface="楷体" panose="02010609060101010101" pitchFamily="49" charset="-122"/>
                <a:ea typeface="楷体" panose="02010609060101010101" pitchFamily="49" charset="-122"/>
                <a:cs typeface="宋体" panose="02010600030101010101" pitchFamily="2" charset="-122"/>
                <a:sym typeface="+mn-ea"/>
              </a:rPr>
              <a:t>世纪封臣的效忠誓词如下</a:t>
            </a:r>
            <a:r>
              <a:rPr lang="en-US" altLang="zh-CN" sz="2400" b="1">
                <a:solidFill>
                  <a:srgbClr val="201F23"/>
                </a:solidFill>
                <a:latin typeface="楷体" panose="02010609060101010101" pitchFamily="49" charset="-122"/>
                <a:ea typeface="楷体" panose="02010609060101010101" pitchFamily="49" charset="-122"/>
                <a:cs typeface="宋体" panose="02010600030101010101" pitchFamily="2" charset="-122"/>
                <a:sym typeface="+mn-ea"/>
              </a:rPr>
              <a:t>:</a:t>
            </a:r>
            <a:r>
              <a:rPr lang="en-US" altLang="zh-CN" sz="2400" b="1">
                <a:solidFill>
                  <a:schemeClr val="tx1"/>
                </a:solidFill>
                <a:latin typeface="楷体" panose="02010609060101010101" pitchFamily="49" charset="-122"/>
                <a:ea typeface="楷体" panose="02010609060101010101" pitchFamily="49" charset="-122"/>
                <a:cs typeface="楷体" panose="02010609060101010101" pitchFamily="49" charset="-122"/>
              </a:rPr>
              <a:t> </a:t>
            </a: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“我</a:t>
            </a:r>
            <a:r>
              <a:rPr lang="en-US" altLang="zh-CN" sz="2400" b="1">
                <a:solidFill>
                  <a:schemeClr val="tx1"/>
                </a:solidFill>
                <a:latin typeface="楷体" panose="02010609060101010101" pitchFamily="49" charset="-122"/>
                <a:ea typeface="楷体" panose="02010609060101010101" pitchFamily="49" charset="-122"/>
                <a:cs typeface="楷体" panose="02010609060101010101" pitchFamily="49" charset="-122"/>
              </a:rPr>
              <a:t>……</a:t>
            </a: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效忠我的主人，爱其所爱，仇其所仇。主人凡践履契约，因我委身投附而善待于我，赐我以应得，则我的一言一行，一举一动，必将以他的意志为准则，绝无违背。”           </a:t>
            </a:r>
          </a:p>
          <a:p>
            <a:r>
              <a:rPr lang="en-US" altLang="zh-CN" sz="2400" b="1">
                <a:solidFill>
                  <a:schemeClr val="tx1"/>
                </a:solidFill>
                <a:latin typeface="楷体" panose="02010609060101010101" pitchFamily="49" charset="-122"/>
                <a:ea typeface="楷体" panose="02010609060101010101" pitchFamily="49" charset="-122"/>
                <a:cs typeface="楷体" panose="02010609060101010101" pitchFamily="49" charset="-122"/>
              </a:rPr>
              <a:t>            ——【美】约翰·巴克勒等著，霍文利等译</a:t>
            </a:r>
            <a:r>
              <a:rPr lang="zh-CN" altLang="en-US" sz="2400" b="1">
                <a:solidFill>
                  <a:schemeClr val="tx1"/>
                </a:solidFill>
                <a:latin typeface="楷体" panose="02010609060101010101" pitchFamily="49" charset="-122"/>
                <a:ea typeface="楷体" panose="02010609060101010101" pitchFamily="49" charset="-122"/>
                <a:cs typeface="楷体" panose="02010609060101010101" pitchFamily="49" charset="-122"/>
              </a:rPr>
              <a:t>《西方社会史》上卷</a:t>
            </a:r>
          </a:p>
        </p:txBody>
      </p:sp>
      <p:sp>
        <p:nvSpPr>
          <p:cNvPr id="7" name="文本框 6"/>
          <p:cNvSpPr txBox="1"/>
          <p:nvPr>
            <p:custDataLst>
              <p:tags r:id="rId3"/>
            </p:custDataLst>
          </p:nvPr>
        </p:nvSpPr>
        <p:spPr>
          <a:xfrm>
            <a:off x="6207125" y="4804410"/>
            <a:ext cx="5337810" cy="1198880"/>
          </a:xfrm>
          <a:prstGeom prst="rect">
            <a:avLst/>
          </a:prstGeom>
          <a:noFill/>
        </p:spPr>
        <p:txBody>
          <a:bodyPr wrap="square" rtlCol="0">
            <a:spAutoFit/>
          </a:bodyPr>
          <a:lstStyle/>
          <a:p>
            <a:r>
              <a:rPr lang="zh-CN" altLang="en-US" sz="2400" b="1" smtClean="0">
                <a:solidFill>
                  <a:srgbClr val="0000FF"/>
                </a:solidFill>
                <a:latin typeface="黑体" panose="02010609060101010101" charset="-122"/>
                <a:ea typeface="黑体" panose="02010609060101010101" charset="-122"/>
                <a:cs typeface="黑体" panose="02010609060101010101" charset="-122"/>
              </a:rPr>
              <a:t>（</a:t>
            </a:r>
            <a:r>
              <a:rPr lang="en-US" altLang="zh-CN" sz="2400" b="1" smtClean="0">
                <a:solidFill>
                  <a:srgbClr val="0000FF"/>
                </a:solidFill>
                <a:latin typeface="黑体" panose="02010609060101010101" charset="-122"/>
                <a:ea typeface="黑体" panose="02010609060101010101" charset="-122"/>
                <a:cs typeface="黑体" panose="02010609060101010101" charset="-122"/>
              </a:rPr>
              <a:t>4</a:t>
            </a:r>
            <a:r>
              <a:rPr lang="zh-CN" altLang="en-US" sz="2400" b="1" smtClean="0">
                <a:solidFill>
                  <a:srgbClr val="0000FF"/>
                </a:solidFill>
                <a:latin typeface="黑体" panose="02010609060101010101" charset="-122"/>
                <a:ea typeface="黑体" panose="02010609060101010101" charset="-122"/>
                <a:cs typeface="黑体" panose="02010609060101010101" charset="-122"/>
              </a:rPr>
              <a:t>）</a:t>
            </a:r>
            <a:r>
              <a:rPr lang="zh-CN" altLang="en-US" sz="2400" b="1">
                <a:solidFill>
                  <a:srgbClr val="0000FF"/>
                </a:solidFill>
                <a:latin typeface="黑体" panose="02010609060101010101" charset="-122"/>
                <a:ea typeface="黑体" panose="02010609060101010101" charset="-122"/>
                <a:cs typeface="黑体" panose="02010609060101010101" charset="-122"/>
              </a:rPr>
              <a:t>特征：</a:t>
            </a:r>
            <a:r>
              <a:rPr lang="zh-CN" altLang="en-US" sz="2400" b="1">
                <a:solidFill>
                  <a:srgbClr val="0000FF"/>
                </a:solidFill>
                <a:latin typeface="宋体" panose="02010600030101010101" pitchFamily="2" charset="-122"/>
                <a:ea typeface="宋体" panose="02010600030101010101" pitchFamily="2" charset="-122"/>
                <a:cs typeface="宋体" panose="02010600030101010101" pitchFamily="2" charset="-122"/>
                <a:sym typeface="+mn-ea"/>
              </a:rPr>
              <a:t>以土地为纽带、等级森严、双向权利义务、契约意识、层级间相对独立、王权有限。</a:t>
            </a:r>
            <a:endParaRPr lang="en-US" altLang="zh-CN" sz="2400" b="1">
              <a:solidFill>
                <a:srgbClr val="0000FF"/>
              </a:solidFill>
              <a:latin typeface="宋体" panose="02010600030101010101" pitchFamily="2" charset="-122"/>
              <a:ea typeface="宋体" panose="02010600030101010101" pitchFamily="2" charset="-122"/>
              <a:cs typeface="宋体" panose="02010600030101010101" pitchFamily="2" charset="-122"/>
            </a:endParaRPr>
          </a:p>
        </p:txBody>
      </p:sp>
      <p:sp>
        <p:nvSpPr>
          <p:cNvPr id="23" name="文本框 22"/>
          <p:cNvSpPr txBox="1"/>
          <p:nvPr>
            <p:custDataLst>
              <p:tags r:id="rId4"/>
            </p:custDataLst>
          </p:nvPr>
        </p:nvSpPr>
        <p:spPr>
          <a:xfrm>
            <a:off x="6289040" y="3696335"/>
            <a:ext cx="5137150" cy="954405"/>
          </a:xfrm>
          <a:prstGeom prst="rect">
            <a:avLst/>
          </a:prstGeom>
          <a:noFill/>
        </p:spPr>
        <p:txBody>
          <a:bodyPr wrap="square" lIns="68580" tIns="34290" rIns="68580" bIns="34290" rtlCol="0">
            <a:spAutoFit/>
          </a:bodyPr>
          <a:lstStyle>
            <a:defPPr>
              <a:defRPr lang="zh-CN"/>
            </a:defPPr>
            <a:lvl1pPr marL="214630" indent="-214630">
              <a:lnSpc>
                <a:spcPct val="120000"/>
              </a:lnSpc>
              <a:spcAft>
                <a:spcPts val="600"/>
              </a:spcAft>
              <a:buFont typeface="Wingdings" panose="05000000000000000000" pitchFamily="2" charset="2"/>
              <a:buChar char="n"/>
              <a:defRPr sz="24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marL="0" indent="0">
              <a:buNone/>
            </a:pPr>
            <a:r>
              <a:rPr lang="zh-CN" altLang="en-US" b="1">
                <a:solidFill>
                  <a:schemeClr val="tx1"/>
                </a:solidFill>
              </a:rPr>
              <a:t>根据材料和所学知识分析</a:t>
            </a:r>
            <a:r>
              <a:rPr lang="zh-CN" altLang="en-US" b="1">
                <a:solidFill>
                  <a:schemeClr val="tx1"/>
                </a:solidFill>
                <a:sym typeface="+mn-ea"/>
              </a:rPr>
              <a:t>封君封臣制度有哪些特征？</a:t>
            </a:r>
          </a:p>
        </p:txBody>
      </p:sp>
      <p:sp>
        <p:nvSpPr>
          <p:cNvPr id="11" name="标题 10"/>
          <p:cNvSpPr>
            <a:spLocks noGrp="1"/>
          </p:cNvSpPr>
          <p:nvPr>
            <p:ph type="title"/>
            <p:custDataLst>
              <p:tags r:id="rId5"/>
            </p:custDataLst>
          </p:nvPr>
        </p:nvSpPr>
        <p:spPr/>
        <p:txBody>
          <a:bodyPr>
            <a:normAutofit fontScale="90000"/>
          </a:bodyPr>
          <a:lstStyle/>
          <a:p>
            <a:r>
              <a:rPr lang="en-US" altLang="zh-CN" kern="0" smtClean="0">
                <a:latin typeface="汉仪尚巍手书W" panose="00020600040101010101" pitchFamily="18" charset="-122"/>
                <a:ea typeface="汉仪尚巍手书W" panose="00020600040101010101" pitchFamily="18" charset="-122"/>
                <a:cs typeface="+mn-ea"/>
                <a:sym typeface="+mn-lt"/>
              </a:rPr>
              <a:t/>
            </a:r>
            <a:br>
              <a:rPr lang="en-US" altLang="zh-CN" kern="0" smtClean="0">
                <a:latin typeface="汉仪尚巍手书W" panose="00020600040101010101" pitchFamily="18" charset="-122"/>
                <a:ea typeface="汉仪尚巍手书W" panose="00020600040101010101" pitchFamily="18" charset="-122"/>
                <a:cs typeface="+mn-ea"/>
                <a:sym typeface="+mn-lt"/>
              </a:rPr>
            </a:br>
            <a:r>
              <a:rPr lang="zh-CN" altLang="en-US" kern="0" smtClean="0">
                <a:latin typeface="汉仪尚巍手书W" panose="00020600040101010101" pitchFamily="18" charset="-122"/>
                <a:ea typeface="汉仪尚巍手书W" panose="00020600040101010101" pitchFamily="18" charset="-122"/>
                <a:cs typeface="+mn-ea"/>
                <a:sym typeface="+mn-lt"/>
              </a:rPr>
              <a:t>西欧封建社会的形成</a:t>
            </a:r>
            <a:br>
              <a:rPr lang="zh-CN" altLang="en-US" kern="0" smtClean="0">
                <a:latin typeface="汉仪尚巍手书W" panose="00020600040101010101" pitchFamily="18" charset="-122"/>
                <a:ea typeface="汉仪尚巍手书W" panose="00020600040101010101" pitchFamily="18" charset="-122"/>
                <a:cs typeface="+mn-ea"/>
                <a:sym typeface="+mn-lt"/>
              </a:rPr>
            </a:br>
            <a:endParaRPr lang="zh-CN" altLang="en-US"/>
          </a:p>
        </p:txBody>
      </p:sp>
      <p:sp>
        <p:nvSpPr>
          <p:cNvPr id="12" name="文本框 2"/>
          <p:cNvSpPr txBox="1"/>
          <p:nvPr>
            <p:custDataLst>
              <p:tags r:id="rId6"/>
            </p:custDataLst>
          </p:nvPr>
        </p:nvSpPr>
        <p:spPr>
          <a:xfrm>
            <a:off x="3531330" y="790669"/>
            <a:ext cx="2687320" cy="521970"/>
          </a:xfrm>
          <a:prstGeom prst="rect">
            <a:avLst/>
          </a:prstGeom>
          <a:noFill/>
        </p:spPr>
        <p:txBody>
          <a:bodyPr wrap="none" rtlCol="0" anchor="t">
            <a:spAutoFit/>
          </a:bodyPr>
          <a:lstStyle/>
          <a:p>
            <a:pPr algn="l"/>
            <a:r>
              <a:rPr lang="en-US" altLang="zh-CN" sz="2800" b="1">
                <a:solidFill>
                  <a:srgbClr val="000000"/>
                </a:solidFill>
                <a:latin typeface="+mn-ea"/>
                <a:sym typeface="+mn-ea"/>
              </a:rPr>
              <a:t>1.</a:t>
            </a:r>
            <a:r>
              <a:rPr lang="zh-CN" altLang="en-US" sz="2800" b="1">
                <a:solidFill>
                  <a:srgbClr val="000000"/>
                </a:solidFill>
                <a:latin typeface="+mn-ea"/>
                <a:sym typeface="+mn-ea"/>
              </a:rPr>
              <a:t>封君封臣制度</a:t>
            </a:r>
            <a:endParaRPr lang="zh-CN" altLang="en-US" sz="2800" b="1">
              <a:latin typeface="+mn-ea"/>
              <a:cs typeface="微软雅黑" panose="020B0503020204020204" pitchFamily="34" charset="-122"/>
              <a:sym typeface="+mn-ea"/>
            </a:endParaRPr>
          </a:p>
        </p:txBody>
      </p:sp>
      <p:sp>
        <p:nvSpPr>
          <p:cNvPr id="14" name="标题 3"/>
          <p:cNvSpPr>
            <a:spLocks noGrp="1"/>
          </p:cNvSpPr>
          <p:nvPr>
            <p:custDataLst>
              <p:tags r:id="rId7"/>
            </p:custDataLst>
          </p:nvPr>
        </p:nvSpPr>
        <p:spPr>
          <a:xfrm>
            <a:off x="319308" y="794477"/>
            <a:ext cx="3164121" cy="5408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ysClr val="windowText" lastClr="000000"/>
                </a:solidFill>
                <a:latin typeface="Calibri"/>
                <a:ea typeface="+mn-ea"/>
                <a:cs typeface="+mn-ea"/>
              </a:defRPr>
            </a:lvl1pPr>
          </a:lstStyle>
          <a:p>
            <a:pPr algn="l" fontAlgn="auto">
              <a:lnSpc>
                <a:spcPct val="100000"/>
              </a:lnSpc>
            </a:pP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二</a:t>
            </a:r>
            <a:r>
              <a:rPr lang="zh-CN" sz="2800" b="1" smtClean="0">
                <a:latin typeface="宋体" panose="02010600030101010101" pitchFamily="2" charset="-122"/>
                <a:ea typeface="宋体" panose="02010600030101010101" pitchFamily="2" charset="-122"/>
                <a:cs typeface="微软雅黑" panose="020B0503020204020204" pitchFamily="34" charset="-122"/>
              </a:rPr>
              <a:t>）</a:t>
            </a:r>
            <a:r>
              <a:rPr lang="zh-CN" altLang="en-US" sz="2800" b="1" smtClean="0">
                <a:latin typeface="宋体" panose="02010600030101010101" pitchFamily="2" charset="-122"/>
                <a:ea typeface="宋体" panose="02010600030101010101" pitchFamily="2" charset="-122"/>
                <a:cs typeface="微软雅黑" panose="020B0503020204020204" pitchFamily="34" charset="-122"/>
              </a:rPr>
              <a:t>基本特征</a:t>
            </a:r>
            <a:endParaRPr lang="en-US" altLang="zh-CN" sz="2800" b="1">
              <a:latin typeface="宋体" panose="02010600030101010101" pitchFamily="2" charset="-122"/>
              <a:ea typeface="宋体" panose="02010600030101010101" pitchFamily="2" charset="-122"/>
              <a:cs typeface="微软雅黑" panose="020B0503020204020204" pitchFamily="34" charset="-122"/>
            </a:endParaRPr>
          </a:p>
        </p:txBody>
      </p:sp>
      <p:sp>
        <p:nvSpPr>
          <p:cNvPr id="15" name="灯片编号占位符 2"/>
          <p:cNvSpPr txBox="1"/>
          <p:nvPr>
            <p:custDataLst>
              <p:tags r:id="rId8"/>
            </p:custDataLst>
          </p:nvPr>
        </p:nvSpPr>
        <p:spPr>
          <a:xfrm>
            <a:off x="11282884" y="6144296"/>
            <a:ext cx="480000" cy="304800"/>
          </a:xfrm>
          <a:prstGeom prst="rect">
            <a:avLst/>
          </a:prstGeom>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565CE74E-AB26-4998-AD42-012C4C1AD076}" type="slidenum">
              <a:rPr kumimoji="0" lang="zh-CN" altLang="en-US" sz="1800" b="0" i="0" u="none" strike="noStrike" kern="1200" cap="none" spc="0" normalizeH="0" baseline="0" noProof="0" smtClean="0">
                <a:ln>
                  <a:noFill/>
                </a:ln>
                <a:solidFill>
                  <a:schemeClr val="tx1"/>
                </a:solidFill>
                <a:effectLst/>
                <a:uLnTx/>
                <a:uFillTx/>
                <a:latin typeface="+mn-lt"/>
                <a:ea typeface="+mn-ea"/>
                <a:cs typeface="+mn-cs"/>
              </a:rPr>
              <a:t>9</a:t>
            </a:fld>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3" presetClass="entr" presetSubtype="10" fill="hold" grpId="0" nodeType="clickEffect">
                                  <p:stCondLst>
                                    <p:cond delay="0"/>
                                  </p:stCondLst>
                                  <p:childTnLst>
                                    <p:set>
                                      <p:cBhvr>
                                        <p:cTn id="6" dur="1000" fill="hold">
                                          <p:stCondLst>
                                            <p:cond delay="0"/>
                                          </p:stCondLst>
                                        </p:cTn>
                                        <p:tgtEl>
                                          <p:spTgt spid="7"/>
                                        </p:tgtEl>
                                        <p:attrNameLst>
                                          <p:attrName>style.visibility</p:attrName>
                                        </p:attrNameLst>
                                      </p:cBhvr>
                                      <p:to>
                                        <p:strVal val="visible"/>
                                      </p:to>
                                    </p:set>
                                    <p:animEffect transition="in" filter="blinds(horizontal)">
                                      <p:cBhvr>
                                        <p:cTn id="7"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AS_OS" val="Unix 3.10 unknown"/>
  <p:tag name="AS_RELEASE_DATE" val="2020.11.30"/>
  <p:tag name="AS_TITLE" val="Aspose.Slides for Java"/>
  <p:tag name="AS_VERSION" val="20.11"/>
</p:tagLst>
</file>

<file path=ppt/tags/tag10.xml><?xml version="1.0" encoding="utf-8"?>
<p:tagLst xmlns:a="http://schemas.openxmlformats.org/drawingml/2006/main" xmlns:r="http://schemas.openxmlformats.org/officeDocument/2006/relationships" xmlns:p="http://schemas.openxmlformats.org/presentationml/2006/main">
  <p:tag name="AS_UNIQUEID" val="102"/>
</p:tagLst>
</file>

<file path=ppt/tags/tag100.xml><?xml version="1.0" encoding="utf-8"?>
<p:tagLst xmlns:a="http://schemas.openxmlformats.org/drawingml/2006/main" xmlns:r="http://schemas.openxmlformats.org/officeDocument/2006/relationships" xmlns:p="http://schemas.openxmlformats.org/presentationml/2006/main">
  <p:tag name="AS_UNIQUEID" val="250"/>
</p:tagLst>
</file>

<file path=ppt/tags/tag101.xml><?xml version="1.0" encoding="utf-8"?>
<p:tagLst xmlns:a="http://schemas.openxmlformats.org/drawingml/2006/main" xmlns:r="http://schemas.openxmlformats.org/officeDocument/2006/relationships" xmlns:p="http://schemas.openxmlformats.org/presentationml/2006/main">
  <p:tag name="AS_UNIQUEID" val="251"/>
</p:tagLst>
</file>

<file path=ppt/tags/tag102.xml><?xml version="1.0" encoding="utf-8"?>
<p:tagLst xmlns:a="http://schemas.openxmlformats.org/drawingml/2006/main" xmlns:r="http://schemas.openxmlformats.org/officeDocument/2006/relationships" xmlns:p="http://schemas.openxmlformats.org/presentationml/2006/main">
  <p:tag name="AS_UNIQUEID" val="252"/>
</p:tagLst>
</file>

<file path=ppt/tags/tag103.xml><?xml version="1.0" encoding="utf-8"?>
<p:tagLst xmlns:a="http://schemas.openxmlformats.org/drawingml/2006/main" xmlns:r="http://schemas.openxmlformats.org/officeDocument/2006/relationships" xmlns:p="http://schemas.openxmlformats.org/presentationml/2006/main">
  <p:tag name="AS_UNIQUEID" val="253"/>
</p:tagLst>
</file>

<file path=ppt/tags/tag104.xml><?xml version="1.0" encoding="utf-8"?>
<p:tagLst xmlns:a="http://schemas.openxmlformats.org/drawingml/2006/main" xmlns:r="http://schemas.openxmlformats.org/officeDocument/2006/relationships" xmlns:p="http://schemas.openxmlformats.org/presentationml/2006/main">
  <p:tag name="AS_UNIQUEID" val="254"/>
</p:tagLst>
</file>

<file path=ppt/tags/tag105.xml><?xml version="1.0" encoding="utf-8"?>
<p:tagLst xmlns:a="http://schemas.openxmlformats.org/drawingml/2006/main" xmlns:r="http://schemas.openxmlformats.org/officeDocument/2006/relationships" xmlns:p="http://schemas.openxmlformats.org/presentationml/2006/main">
  <p:tag name="AS_UNIQUEID" val="255"/>
</p:tagLst>
</file>

<file path=ppt/tags/tag106.xml><?xml version="1.0" encoding="utf-8"?>
<p:tagLst xmlns:a="http://schemas.openxmlformats.org/drawingml/2006/main" xmlns:r="http://schemas.openxmlformats.org/officeDocument/2006/relationships" xmlns:p="http://schemas.openxmlformats.org/presentationml/2006/main">
  <p:tag name="AS_UNIQUEID" val="257"/>
</p:tagLst>
</file>

<file path=ppt/tags/tag107.xml><?xml version="1.0" encoding="utf-8"?>
<p:tagLst xmlns:a="http://schemas.openxmlformats.org/drawingml/2006/main" xmlns:r="http://schemas.openxmlformats.org/officeDocument/2006/relationships" xmlns:p="http://schemas.openxmlformats.org/presentationml/2006/main">
  <p:tag name="AS_UNIQUEID" val="258"/>
</p:tagLst>
</file>

<file path=ppt/tags/tag108.xml><?xml version="1.0" encoding="utf-8"?>
<p:tagLst xmlns:a="http://schemas.openxmlformats.org/drawingml/2006/main" xmlns:r="http://schemas.openxmlformats.org/officeDocument/2006/relationships" xmlns:p="http://schemas.openxmlformats.org/presentationml/2006/main">
  <p:tag name="AS_UNIQUEID" val="259"/>
</p:tagLst>
</file>

<file path=ppt/tags/tag109.xml><?xml version="1.0" encoding="utf-8"?>
<p:tagLst xmlns:a="http://schemas.openxmlformats.org/drawingml/2006/main" xmlns:r="http://schemas.openxmlformats.org/officeDocument/2006/relationships" xmlns:p="http://schemas.openxmlformats.org/presentationml/2006/main">
  <p:tag name="AS_UNIQUEID" val="260"/>
</p:tagLst>
</file>

<file path=ppt/tags/tag11.xml><?xml version="1.0" encoding="utf-8"?>
<p:tagLst xmlns:a="http://schemas.openxmlformats.org/drawingml/2006/main" xmlns:r="http://schemas.openxmlformats.org/officeDocument/2006/relationships" xmlns:p="http://schemas.openxmlformats.org/presentationml/2006/main">
  <p:tag name="AS_UNIQUEID" val="103"/>
</p:tagLst>
</file>

<file path=ppt/tags/tag110.xml><?xml version="1.0" encoding="utf-8"?>
<p:tagLst xmlns:a="http://schemas.openxmlformats.org/drawingml/2006/main" xmlns:r="http://schemas.openxmlformats.org/officeDocument/2006/relationships" xmlns:p="http://schemas.openxmlformats.org/presentationml/2006/main">
  <p:tag name="AS_UNIQUEID" val="261"/>
</p:tagLst>
</file>

<file path=ppt/tags/tag111.xml><?xml version="1.0" encoding="utf-8"?>
<p:tagLst xmlns:a="http://schemas.openxmlformats.org/drawingml/2006/main" xmlns:r="http://schemas.openxmlformats.org/officeDocument/2006/relationships" xmlns:p="http://schemas.openxmlformats.org/presentationml/2006/main">
  <p:tag name="AS_UNIQUEID" val="262"/>
</p:tagLst>
</file>

<file path=ppt/tags/tag112.xml><?xml version="1.0" encoding="utf-8"?>
<p:tagLst xmlns:a="http://schemas.openxmlformats.org/drawingml/2006/main" xmlns:r="http://schemas.openxmlformats.org/officeDocument/2006/relationships" xmlns:p="http://schemas.openxmlformats.org/presentationml/2006/main">
  <p:tag name="AS_UNIQUEID" val="263"/>
</p:tagLst>
</file>

<file path=ppt/tags/tag113.xml><?xml version="1.0" encoding="utf-8"?>
<p:tagLst xmlns:a="http://schemas.openxmlformats.org/drawingml/2006/main" xmlns:r="http://schemas.openxmlformats.org/officeDocument/2006/relationships" xmlns:p="http://schemas.openxmlformats.org/presentationml/2006/main">
  <p:tag name="AS_UNIQUEID" val="264"/>
</p:tagLst>
</file>

<file path=ppt/tags/tag114.xml><?xml version="1.0" encoding="utf-8"?>
<p:tagLst xmlns:a="http://schemas.openxmlformats.org/drawingml/2006/main" xmlns:r="http://schemas.openxmlformats.org/officeDocument/2006/relationships" xmlns:p="http://schemas.openxmlformats.org/presentationml/2006/main">
  <p:tag name="AS_UNIQUEID" val="265"/>
</p:tagLst>
</file>

<file path=ppt/tags/tag115.xml><?xml version="1.0" encoding="utf-8"?>
<p:tagLst xmlns:a="http://schemas.openxmlformats.org/drawingml/2006/main" xmlns:r="http://schemas.openxmlformats.org/officeDocument/2006/relationships" xmlns:p="http://schemas.openxmlformats.org/presentationml/2006/main">
  <p:tag name="AS_UNIQUEID" val="266"/>
</p:tagLst>
</file>

<file path=ppt/tags/tag116.xml><?xml version="1.0" encoding="utf-8"?>
<p:tagLst xmlns:a="http://schemas.openxmlformats.org/drawingml/2006/main" xmlns:r="http://schemas.openxmlformats.org/officeDocument/2006/relationships" xmlns:p="http://schemas.openxmlformats.org/presentationml/2006/main">
  <p:tag name="AS_UNIQUEID" val="272"/>
</p:tagLst>
</file>

<file path=ppt/tags/tag117.xml><?xml version="1.0" encoding="utf-8"?>
<p:tagLst xmlns:a="http://schemas.openxmlformats.org/drawingml/2006/main" xmlns:r="http://schemas.openxmlformats.org/officeDocument/2006/relationships" xmlns:p="http://schemas.openxmlformats.org/presentationml/2006/main">
  <p:tag name="AS_UNIQUEID" val="273"/>
</p:tagLst>
</file>

<file path=ppt/tags/tag118.xml><?xml version="1.0" encoding="utf-8"?>
<p:tagLst xmlns:a="http://schemas.openxmlformats.org/drawingml/2006/main" xmlns:r="http://schemas.openxmlformats.org/officeDocument/2006/relationships" xmlns:p="http://schemas.openxmlformats.org/presentationml/2006/main">
  <p:tag name="AS_UNIQUEID" val="274"/>
</p:tagLst>
</file>

<file path=ppt/tags/tag119.xml><?xml version="1.0" encoding="utf-8"?>
<p:tagLst xmlns:a="http://schemas.openxmlformats.org/drawingml/2006/main" xmlns:r="http://schemas.openxmlformats.org/officeDocument/2006/relationships" xmlns:p="http://schemas.openxmlformats.org/presentationml/2006/main">
  <p:tag name="AS_UNIQUEID" val="275"/>
</p:tagLst>
</file>

<file path=ppt/tags/tag12.xml><?xml version="1.0" encoding="utf-8"?>
<p:tagLst xmlns:a="http://schemas.openxmlformats.org/drawingml/2006/main" xmlns:r="http://schemas.openxmlformats.org/officeDocument/2006/relationships" xmlns:p="http://schemas.openxmlformats.org/presentationml/2006/main">
  <p:tag name="AS_UNIQUEID" val="104"/>
</p:tagLst>
</file>

<file path=ppt/tags/tag120.xml><?xml version="1.0" encoding="utf-8"?>
<p:tagLst xmlns:a="http://schemas.openxmlformats.org/drawingml/2006/main" xmlns:r="http://schemas.openxmlformats.org/officeDocument/2006/relationships" xmlns:p="http://schemas.openxmlformats.org/presentationml/2006/main">
  <p:tag name="AS_UNIQUEID" val="276"/>
</p:tagLst>
</file>

<file path=ppt/tags/tag121.xml><?xml version="1.0" encoding="utf-8"?>
<p:tagLst xmlns:a="http://schemas.openxmlformats.org/drawingml/2006/main" xmlns:r="http://schemas.openxmlformats.org/officeDocument/2006/relationships" xmlns:p="http://schemas.openxmlformats.org/presentationml/2006/main">
  <p:tag name="AS_UNIQUEID" val="277"/>
</p:tagLst>
</file>

<file path=ppt/tags/tag122.xml><?xml version="1.0" encoding="utf-8"?>
<p:tagLst xmlns:a="http://schemas.openxmlformats.org/drawingml/2006/main" xmlns:r="http://schemas.openxmlformats.org/officeDocument/2006/relationships" xmlns:p="http://schemas.openxmlformats.org/presentationml/2006/main">
  <p:tag name="AS_UNIQUEID" val="278"/>
</p:tagLst>
</file>

<file path=ppt/tags/tag123.xml><?xml version="1.0" encoding="utf-8"?>
<p:tagLst xmlns:a="http://schemas.openxmlformats.org/drawingml/2006/main" xmlns:r="http://schemas.openxmlformats.org/officeDocument/2006/relationships" xmlns:p="http://schemas.openxmlformats.org/presentationml/2006/main">
  <p:tag name="AS_UNIQUEID" val="279"/>
</p:tagLst>
</file>

<file path=ppt/tags/tag124.xml><?xml version="1.0" encoding="utf-8"?>
<p:tagLst xmlns:a="http://schemas.openxmlformats.org/drawingml/2006/main" xmlns:r="http://schemas.openxmlformats.org/officeDocument/2006/relationships" xmlns:p="http://schemas.openxmlformats.org/presentationml/2006/main">
  <p:tag name="AS_UNIQUEID" val="268"/>
</p:tagLst>
</file>

<file path=ppt/tags/tag125.xml><?xml version="1.0" encoding="utf-8"?>
<p:tagLst xmlns:a="http://schemas.openxmlformats.org/drawingml/2006/main" xmlns:r="http://schemas.openxmlformats.org/officeDocument/2006/relationships" xmlns:p="http://schemas.openxmlformats.org/presentationml/2006/main">
  <p:tag name="AS_UNIQUEID" val="269"/>
</p:tagLst>
</file>

<file path=ppt/tags/tag126.xml><?xml version="1.0" encoding="utf-8"?>
<p:tagLst xmlns:a="http://schemas.openxmlformats.org/drawingml/2006/main" xmlns:r="http://schemas.openxmlformats.org/officeDocument/2006/relationships" xmlns:p="http://schemas.openxmlformats.org/presentationml/2006/main">
  <p:tag name="AS_UNIQUEID" val="270"/>
</p:tagLst>
</file>

<file path=ppt/tags/tag127.xml><?xml version="1.0" encoding="utf-8"?>
<p:tagLst xmlns:a="http://schemas.openxmlformats.org/drawingml/2006/main" xmlns:r="http://schemas.openxmlformats.org/officeDocument/2006/relationships" xmlns:p="http://schemas.openxmlformats.org/presentationml/2006/main">
  <p:tag name="AS_UNIQUEID" val="281"/>
</p:tagLst>
</file>

<file path=ppt/tags/tag128.xml><?xml version="1.0" encoding="utf-8"?>
<p:tagLst xmlns:a="http://schemas.openxmlformats.org/drawingml/2006/main" xmlns:r="http://schemas.openxmlformats.org/officeDocument/2006/relationships" xmlns:p="http://schemas.openxmlformats.org/presentationml/2006/main">
  <p:tag name="AS_UNIQUEID" val="282"/>
</p:tagLst>
</file>

<file path=ppt/tags/tag129.xml><?xml version="1.0" encoding="utf-8"?>
<p:tagLst xmlns:a="http://schemas.openxmlformats.org/drawingml/2006/main" xmlns:r="http://schemas.openxmlformats.org/officeDocument/2006/relationships" xmlns:p="http://schemas.openxmlformats.org/presentationml/2006/main">
  <p:tag name="AS_UNIQUEID" val="283"/>
</p:tagLst>
</file>

<file path=ppt/tags/tag13.xml><?xml version="1.0" encoding="utf-8"?>
<p:tagLst xmlns:a="http://schemas.openxmlformats.org/drawingml/2006/main" xmlns:r="http://schemas.openxmlformats.org/officeDocument/2006/relationships" xmlns:p="http://schemas.openxmlformats.org/presentationml/2006/main">
  <p:tag name="AS_UNIQUEID" val="106"/>
</p:tagLst>
</file>

<file path=ppt/tags/tag130.xml><?xml version="1.0" encoding="utf-8"?>
<p:tagLst xmlns:a="http://schemas.openxmlformats.org/drawingml/2006/main" xmlns:r="http://schemas.openxmlformats.org/officeDocument/2006/relationships" xmlns:p="http://schemas.openxmlformats.org/presentationml/2006/main">
  <p:tag name="AS_UNIQUEID" val="284"/>
</p:tagLst>
</file>

<file path=ppt/tags/tag131.xml><?xml version="1.0" encoding="utf-8"?>
<p:tagLst xmlns:a="http://schemas.openxmlformats.org/drawingml/2006/main" xmlns:r="http://schemas.openxmlformats.org/officeDocument/2006/relationships" xmlns:p="http://schemas.openxmlformats.org/presentationml/2006/main">
  <p:tag name="AS_UNIQUEID" val="285"/>
</p:tagLst>
</file>

<file path=ppt/tags/tag132.xml><?xml version="1.0" encoding="utf-8"?>
<p:tagLst xmlns:a="http://schemas.openxmlformats.org/drawingml/2006/main" xmlns:r="http://schemas.openxmlformats.org/officeDocument/2006/relationships" xmlns:p="http://schemas.openxmlformats.org/presentationml/2006/main">
  <p:tag name="AS_UNIQUEID" val="286"/>
</p:tagLst>
</file>

<file path=ppt/tags/tag133.xml><?xml version="1.0" encoding="utf-8"?>
<p:tagLst xmlns:a="http://schemas.openxmlformats.org/drawingml/2006/main" xmlns:r="http://schemas.openxmlformats.org/officeDocument/2006/relationships" xmlns:p="http://schemas.openxmlformats.org/presentationml/2006/main">
  <p:tag name="AS_UNIQUEID" val="287"/>
</p:tagLst>
</file>

<file path=ppt/tags/tag134.xml><?xml version="1.0" encoding="utf-8"?>
<p:tagLst xmlns:a="http://schemas.openxmlformats.org/drawingml/2006/main" xmlns:r="http://schemas.openxmlformats.org/officeDocument/2006/relationships" xmlns:p="http://schemas.openxmlformats.org/presentationml/2006/main">
  <p:tag name="AS_UNIQUEID" val="288"/>
</p:tagLst>
</file>

<file path=ppt/tags/tag135.xml><?xml version="1.0" encoding="utf-8"?>
<p:tagLst xmlns:a="http://schemas.openxmlformats.org/drawingml/2006/main" xmlns:r="http://schemas.openxmlformats.org/officeDocument/2006/relationships" xmlns:p="http://schemas.openxmlformats.org/presentationml/2006/main">
  <p:tag name="AS_UNIQUEID" val="289"/>
</p:tagLst>
</file>

<file path=ppt/tags/tag136.xml><?xml version="1.0" encoding="utf-8"?>
<p:tagLst xmlns:a="http://schemas.openxmlformats.org/drawingml/2006/main" xmlns:r="http://schemas.openxmlformats.org/officeDocument/2006/relationships" xmlns:p="http://schemas.openxmlformats.org/presentationml/2006/main">
  <p:tag name="AS_UNIQUEID" val="291"/>
</p:tagLst>
</file>

<file path=ppt/tags/tag137.xml><?xml version="1.0" encoding="utf-8"?>
<p:tagLst xmlns:a="http://schemas.openxmlformats.org/drawingml/2006/main" xmlns:r="http://schemas.openxmlformats.org/officeDocument/2006/relationships" xmlns:p="http://schemas.openxmlformats.org/presentationml/2006/main">
  <p:tag name="AS_UNIQUEID" val="292"/>
</p:tagLst>
</file>

<file path=ppt/tags/tag138.xml><?xml version="1.0" encoding="utf-8"?>
<p:tagLst xmlns:a="http://schemas.openxmlformats.org/drawingml/2006/main" xmlns:r="http://schemas.openxmlformats.org/officeDocument/2006/relationships" xmlns:p="http://schemas.openxmlformats.org/presentationml/2006/main">
  <p:tag name="AS_UNIQUEID" val="293"/>
</p:tagLst>
</file>

<file path=ppt/tags/tag139.xml><?xml version="1.0" encoding="utf-8"?>
<p:tagLst xmlns:a="http://schemas.openxmlformats.org/drawingml/2006/main" xmlns:r="http://schemas.openxmlformats.org/officeDocument/2006/relationships" xmlns:p="http://schemas.openxmlformats.org/presentationml/2006/main">
  <p:tag name="AS_UNIQUEID" val="294"/>
</p:tagLst>
</file>

<file path=ppt/tags/tag14.xml><?xml version="1.0" encoding="utf-8"?>
<p:tagLst xmlns:a="http://schemas.openxmlformats.org/drawingml/2006/main" xmlns:r="http://schemas.openxmlformats.org/officeDocument/2006/relationships" xmlns:p="http://schemas.openxmlformats.org/presentationml/2006/main">
  <p:tag name="AS_UNIQUEID" val="107"/>
</p:tagLst>
</file>

<file path=ppt/tags/tag140.xml><?xml version="1.0" encoding="utf-8"?>
<p:tagLst xmlns:a="http://schemas.openxmlformats.org/drawingml/2006/main" xmlns:r="http://schemas.openxmlformats.org/officeDocument/2006/relationships" xmlns:p="http://schemas.openxmlformats.org/presentationml/2006/main">
  <p:tag name="AS_UNIQUEID" val="295"/>
</p:tagLst>
</file>

<file path=ppt/tags/tag141.xml><?xml version="1.0" encoding="utf-8"?>
<p:tagLst xmlns:a="http://schemas.openxmlformats.org/drawingml/2006/main" xmlns:r="http://schemas.openxmlformats.org/officeDocument/2006/relationships" xmlns:p="http://schemas.openxmlformats.org/presentationml/2006/main">
  <p:tag name="AS_UNIQUEID" val="296"/>
</p:tagLst>
</file>

<file path=ppt/tags/tag142.xml><?xml version="1.0" encoding="utf-8"?>
<p:tagLst xmlns:a="http://schemas.openxmlformats.org/drawingml/2006/main" xmlns:r="http://schemas.openxmlformats.org/officeDocument/2006/relationships" xmlns:p="http://schemas.openxmlformats.org/presentationml/2006/main">
  <p:tag name="AS_UNIQUEID" val="297"/>
</p:tagLst>
</file>

<file path=ppt/tags/tag143.xml><?xml version="1.0" encoding="utf-8"?>
<p:tagLst xmlns:a="http://schemas.openxmlformats.org/drawingml/2006/main" xmlns:r="http://schemas.openxmlformats.org/officeDocument/2006/relationships" xmlns:p="http://schemas.openxmlformats.org/presentationml/2006/main">
  <p:tag name="AS_UNIQUEID" val="299"/>
</p:tagLst>
</file>

<file path=ppt/tags/tag144.xml><?xml version="1.0" encoding="utf-8"?>
<p:tagLst xmlns:a="http://schemas.openxmlformats.org/drawingml/2006/main" xmlns:r="http://schemas.openxmlformats.org/officeDocument/2006/relationships" xmlns:p="http://schemas.openxmlformats.org/presentationml/2006/main">
  <p:tag name="AS_UNIQUEID" val="300"/>
</p:tagLst>
</file>

<file path=ppt/tags/tag145.xml><?xml version="1.0" encoding="utf-8"?>
<p:tagLst xmlns:a="http://schemas.openxmlformats.org/drawingml/2006/main" xmlns:r="http://schemas.openxmlformats.org/officeDocument/2006/relationships" xmlns:p="http://schemas.openxmlformats.org/presentationml/2006/main">
  <p:tag name="AS_UNIQUEID" val="301"/>
</p:tagLst>
</file>

<file path=ppt/tags/tag146.xml><?xml version="1.0" encoding="utf-8"?>
<p:tagLst xmlns:a="http://schemas.openxmlformats.org/drawingml/2006/main" xmlns:r="http://schemas.openxmlformats.org/officeDocument/2006/relationships" xmlns:p="http://schemas.openxmlformats.org/presentationml/2006/main">
  <p:tag name="AS_UNIQUEID" val="302"/>
</p:tagLst>
</file>

<file path=ppt/tags/tag147.xml><?xml version="1.0" encoding="utf-8"?>
<p:tagLst xmlns:a="http://schemas.openxmlformats.org/drawingml/2006/main" xmlns:r="http://schemas.openxmlformats.org/officeDocument/2006/relationships" xmlns:p="http://schemas.openxmlformats.org/presentationml/2006/main">
  <p:tag name="AS_UNIQUEID" val="305"/>
</p:tagLst>
</file>

<file path=ppt/tags/tag148.xml><?xml version="1.0" encoding="utf-8"?>
<p:tagLst xmlns:a="http://schemas.openxmlformats.org/drawingml/2006/main" xmlns:r="http://schemas.openxmlformats.org/officeDocument/2006/relationships" xmlns:p="http://schemas.openxmlformats.org/presentationml/2006/main">
  <p:tag name="AS_UNIQUEID" val="306"/>
</p:tagLst>
</file>

<file path=ppt/tags/tag149.xml><?xml version="1.0" encoding="utf-8"?>
<p:tagLst xmlns:a="http://schemas.openxmlformats.org/drawingml/2006/main" xmlns:r="http://schemas.openxmlformats.org/officeDocument/2006/relationships" xmlns:p="http://schemas.openxmlformats.org/presentationml/2006/main">
  <p:tag name="AS_UNIQUEID" val="307"/>
</p:tagLst>
</file>

<file path=ppt/tags/tag15.xml><?xml version="1.0" encoding="utf-8"?>
<p:tagLst xmlns:a="http://schemas.openxmlformats.org/drawingml/2006/main" xmlns:r="http://schemas.openxmlformats.org/officeDocument/2006/relationships" xmlns:p="http://schemas.openxmlformats.org/presentationml/2006/main">
  <p:tag name="AS_UNIQUEID" val="108"/>
</p:tagLst>
</file>

<file path=ppt/tags/tag150.xml><?xml version="1.0" encoding="utf-8"?>
<p:tagLst xmlns:a="http://schemas.openxmlformats.org/drawingml/2006/main" xmlns:r="http://schemas.openxmlformats.org/officeDocument/2006/relationships" xmlns:p="http://schemas.openxmlformats.org/presentationml/2006/main">
  <p:tag name="AS_UNIQUEID" val="308"/>
</p:tagLst>
</file>

<file path=ppt/tags/tag151.xml><?xml version="1.0" encoding="utf-8"?>
<p:tagLst xmlns:a="http://schemas.openxmlformats.org/drawingml/2006/main" xmlns:r="http://schemas.openxmlformats.org/officeDocument/2006/relationships" xmlns:p="http://schemas.openxmlformats.org/presentationml/2006/main">
  <p:tag name="AS_UNIQUEID" val="309"/>
</p:tagLst>
</file>

<file path=ppt/tags/tag152.xml><?xml version="1.0" encoding="utf-8"?>
<p:tagLst xmlns:a="http://schemas.openxmlformats.org/drawingml/2006/main" xmlns:r="http://schemas.openxmlformats.org/officeDocument/2006/relationships" xmlns:p="http://schemas.openxmlformats.org/presentationml/2006/main">
  <p:tag name="AS_UNIQUEID" val="310"/>
</p:tagLst>
</file>

<file path=ppt/tags/tag153.xml><?xml version="1.0" encoding="utf-8"?>
<p:tagLst xmlns:a="http://schemas.openxmlformats.org/drawingml/2006/main" xmlns:r="http://schemas.openxmlformats.org/officeDocument/2006/relationships" xmlns:p="http://schemas.openxmlformats.org/presentationml/2006/main">
  <p:tag name="AS_UNIQUEID" val="311"/>
</p:tagLst>
</file>

<file path=ppt/tags/tag154.xml><?xml version="1.0" encoding="utf-8"?>
<p:tagLst xmlns:a="http://schemas.openxmlformats.org/drawingml/2006/main" xmlns:r="http://schemas.openxmlformats.org/officeDocument/2006/relationships" xmlns:p="http://schemas.openxmlformats.org/presentationml/2006/main">
  <p:tag name="AS_UNIQUEID" val="312"/>
</p:tagLst>
</file>

<file path=ppt/tags/tag155.xml><?xml version="1.0" encoding="utf-8"?>
<p:tagLst xmlns:a="http://schemas.openxmlformats.org/drawingml/2006/main" xmlns:r="http://schemas.openxmlformats.org/officeDocument/2006/relationships" xmlns:p="http://schemas.openxmlformats.org/presentationml/2006/main">
  <p:tag name="AS_UNIQUEID" val="313"/>
</p:tagLst>
</file>

<file path=ppt/tags/tag156.xml><?xml version="1.0" encoding="utf-8"?>
<p:tagLst xmlns:a="http://schemas.openxmlformats.org/drawingml/2006/main" xmlns:r="http://schemas.openxmlformats.org/officeDocument/2006/relationships" xmlns:p="http://schemas.openxmlformats.org/presentationml/2006/main">
  <p:tag name="AS_UNIQUEID" val="314"/>
</p:tagLst>
</file>

<file path=ppt/tags/tag157.xml><?xml version="1.0" encoding="utf-8"?>
<p:tagLst xmlns:a="http://schemas.openxmlformats.org/drawingml/2006/main" xmlns:r="http://schemas.openxmlformats.org/officeDocument/2006/relationships" xmlns:p="http://schemas.openxmlformats.org/presentationml/2006/main">
  <p:tag name="AS_UNIQUEID" val="315"/>
</p:tagLst>
</file>

<file path=ppt/tags/tag158.xml><?xml version="1.0" encoding="utf-8"?>
<p:tagLst xmlns:a="http://schemas.openxmlformats.org/drawingml/2006/main" xmlns:r="http://schemas.openxmlformats.org/officeDocument/2006/relationships" xmlns:p="http://schemas.openxmlformats.org/presentationml/2006/main">
  <p:tag name="AS_UNIQUEID" val="303"/>
</p:tagLst>
</file>

<file path=ppt/tags/tag159.xml><?xml version="1.0" encoding="utf-8"?>
<p:tagLst xmlns:a="http://schemas.openxmlformats.org/drawingml/2006/main" xmlns:r="http://schemas.openxmlformats.org/officeDocument/2006/relationships" xmlns:p="http://schemas.openxmlformats.org/presentationml/2006/main">
  <p:tag name="AS_UNIQUEID" val="304"/>
</p:tagLst>
</file>

<file path=ppt/tags/tag16.xml><?xml version="1.0" encoding="utf-8"?>
<p:tagLst xmlns:a="http://schemas.openxmlformats.org/drawingml/2006/main" xmlns:r="http://schemas.openxmlformats.org/officeDocument/2006/relationships" xmlns:p="http://schemas.openxmlformats.org/presentationml/2006/main">
  <p:tag name="AS_UNIQUEID" val="109"/>
</p:tagLst>
</file>

<file path=ppt/tags/tag160.xml><?xml version="1.0" encoding="utf-8"?>
<p:tagLst xmlns:a="http://schemas.openxmlformats.org/drawingml/2006/main" xmlns:r="http://schemas.openxmlformats.org/officeDocument/2006/relationships" xmlns:p="http://schemas.openxmlformats.org/presentationml/2006/main">
  <p:tag name="AS_UNIQUEID" val="321"/>
</p:tagLst>
</file>

<file path=ppt/tags/tag161.xml><?xml version="1.0" encoding="utf-8"?>
<p:tagLst xmlns:a="http://schemas.openxmlformats.org/drawingml/2006/main" xmlns:r="http://schemas.openxmlformats.org/officeDocument/2006/relationships" xmlns:p="http://schemas.openxmlformats.org/presentationml/2006/main">
  <p:tag name="AS_UNIQUEID" val="322"/>
</p:tagLst>
</file>

<file path=ppt/tags/tag162.xml><?xml version="1.0" encoding="utf-8"?>
<p:tagLst xmlns:a="http://schemas.openxmlformats.org/drawingml/2006/main" xmlns:r="http://schemas.openxmlformats.org/officeDocument/2006/relationships" xmlns:p="http://schemas.openxmlformats.org/presentationml/2006/main">
  <p:tag name="AS_UNIQUEID" val="323"/>
</p:tagLst>
</file>

<file path=ppt/tags/tag163.xml><?xml version="1.0" encoding="utf-8"?>
<p:tagLst xmlns:a="http://schemas.openxmlformats.org/drawingml/2006/main" xmlns:r="http://schemas.openxmlformats.org/officeDocument/2006/relationships" xmlns:p="http://schemas.openxmlformats.org/presentationml/2006/main">
  <p:tag name="AS_UNIQUEID" val="324"/>
</p:tagLst>
</file>

<file path=ppt/tags/tag164.xml><?xml version="1.0" encoding="utf-8"?>
<p:tagLst xmlns:a="http://schemas.openxmlformats.org/drawingml/2006/main" xmlns:r="http://schemas.openxmlformats.org/officeDocument/2006/relationships" xmlns:p="http://schemas.openxmlformats.org/presentationml/2006/main">
  <p:tag name="AS_UNIQUEID" val="325"/>
</p:tagLst>
</file>

<file path=ppt/tags/tag165.xml><?xml version="1.0" encoding="utf-8"?>
<p:tagLst xmlns:a="http://schemas.openxmlformats.org/drawingml/2006/main" xmlns:r="http://schemas.openxmlformats.org/officeDocument/2006/relationships" xmlns:p="http://schemas.openxmlformats.org/presentationml/2006/main">
  <p:tag name="AS_UNIQUEID" val="326"/>
</p:tagLst>
</file>

<file path=ppt/tags/tag166.xml><?xml version="1.0" encoding="utf-8"?>
<p:tagLst xmlns:a="http://schemas.openxmlformats.org/drawingml/2006/main" xmlns:r="http://schemas.openxmlformats.org/officeDocument/2006/relationships" xmlns:p="http://schemas.openxmlformats.org/presentationml/2006/main">
  <p:tag name="AS_UNIQUEID" val="327"/>
</p:tagLst>
</file>

<file path=ppt/tags/tag167.xml><?xml version="1.0" encoding="utf-8"?>
<p:tagLst xmlns:a="http://schemas.openxmlformats.org/drawingml/2006/main" xmlns:r="http://schemas.openxmlformats.org/officeDocument/2006/relationships" xmlns:p="http://schemas.openxmlformats.org/presentationml/2006/main">
  <p:tag name="AS_UNIQUEID" val="328"/>
</p:tagLst>
</file>

<file path=ppt/tags/tag168.xml><?xml version="1.0" encoding="utf-8"?>
<p:tagLst xmlns:a="http://schemas.openxmlformats.org/drawingml/2006/main" xmlns:r="http://schemas.openxmlformats.org/officeDocument/2006/relationships" xmlns:p="http://schemas.openxmlformats.org/presentationml/2006/main">
  <p:tag name="AS_UNIQUEID" val="317"/>
</p:tagLst>
</file>

<file path=ppt/tags/tag169.xml><?xml version="1.0" encoding="utf-8"?>
<p:tagLst xmlns:a="http://schemas.openxmlformats.org/drawingml/2006/main" xmlns:r="http://schemas.openxmlformats.org/officeDocument/2006/relationships" xmlns:p="http://schemas.openxmlformats.org/presentationml/2006/main">
  <p:tag name="AS_UNIQUEID" val="318"/>
</p:tagLst>
</file>

<file path=ppt/tags/tag17.xml><?xml version="1.0" encoding="utf-8"?>
<p:tagLst xmlns:a="http://schemas.openxmlformats.org/drawingml/2006/main" xmlns:r="http://schemas.openxmlformats.org/officeDocument/2006/relationships" xmlns:p="http://schemas.openxmlformats.org/presentationml/2006/main">
  <p:tag name="AS_UNIQUEID" val="110"/>
</p:tagLst>
</file>

<file path=ppt/tags/tag170.xml><?xml version="1.0" encoding="utf-8"?>
<p:tagLst xmlns:a="http://schemas.openxmlformats.org/drawingml/2006/main" xmlns:r="http://schemas.openxmlformats.org/officeDocument/2006/relationships" xmlns:p="http://schemas.openxmlformats.org/presentationml/2006/main">
  <p:tag name="AS_UNIQUEID" val="319"/>
</p:tagLst>
</file>

<file path=ppt/tags/tag171.xml><?xml version="1.0" encoding="utf-8"?>
<p:tagLst xmlns:a="http://schemas.openxmlformats.org/drawingml/2006/main" xmlns:r="http://schemas.openxmlformats.org/officeDocument/2006/relationships" xmlns:p="http://schemas.openxmlformats.org/presentationml/2006/main">
  <p:tag name="AS_UNIQUEID" val="330"/>
</p:tagLst>
</file>

<file path=ppt/tags/tag172.xml><?xml version="1.0" encoding="utf-8"?>
<p:tagLst xmlns:a="http://schemas.openxmlformats.org/drawingml/2006/main" xmlns:r="http://schemas.openxmlformats.org/officeDocument/2006/relationships" xmlns:p="http://schemas.openxmlformats.org/presentationml/2006/main">
  <p:tag name="AS_UNIQUEID" val="331"/>
</p:tagLst>
</file>

<file path=ppt/tags/tag173.xml><?xml version="1.0" encoding="utf-8"?>
<p:tagLst xmlns:a="http://schemas.openxmlformats.org/drawingml/2006/main" xmlns:r="http://schemas.openxmlformats.org/officeDocument/2006/relationships" xmlns:p="http://schemas.openxmlformats.org/presentationml/2006/main">
  <p:tag name="AS_UNIQUEID" val="332"/>
</p:tagLst>
</file>

<file path=ppt/tags/tag174.xml><?xml version="1.0" encoding="utf-8"?>
<p:tagLst xmlns:a="http://schemas.openxmlformats.org/drawingml/2006/main" xmlns:r="http://schemas.openxmlformats.org/officeDocument/2006/relationships" xmlns:p="http://schemas.openxmlformats.org/presentationml/2006/main">
  <p:tag name="AS_UNIQUEID" val="333"/>
</p:tagLst>
</file>

<file path=ppt/tags/tag175.xml><?xml version="1.0" encoding="utf-8"?>
<p:tagLst xmlns:a="http://schemas.openxmlformats.org/drawingml/2006/main" xmlns:r="http://schemas.openxmlformats.org/officeDocument/2006/relationships" xmlns:p="http://schemas.openxmlformats.org/presentationml/2006/main">
  <p:tag name="AS_UNIQUEID" val="334"/>
</p:tagLst>
</file>

<file path=ppt/tags/tag176.xml><?xml version="1.0" encoding="utf-8"?>
<p:tagLst xmlns:a="http://schemas.openxmlformats.org/drawingml/2006/main" xmlns:r="http://schemas.openxmlformats.org/officeDocument/2006/relationships" xmlns:p="http://schemas.openxmlformats.org/presentationml/2006/main">
  <p:tag name="AS_UNIQUEID" val="335"/>
</p:tagLst>
</file>

<file path=ppt/tags/tag177.xml><?xml version="1.0" encoding="utf-8"?>
<p:tagLst xmlns:a="http://schemas.openxmlformats.org/drawingml/2006/main" xmlns:r="http://schemas.openxmlformats.org/officeDocument/2006/relationships" xmlns:p="http://schemas.openxmlformats.org/presentationml/2006/main">
  <p:tag name="AS_UNIQUEID" val="336"/>
</p:tagLst>
</file>

<file path=ppt/tags/tag178.xml><?xml version="1.0" encoding="utf-8"?>
<p:tagLst xmlns:a="http://schemas.openxmlformats.org/drawingml/2006/main" xmlns:r="http://schemas.openxmlformats.org/officeDocument/2006/relationships" xmlns:p="http://schemas.openxmlformats.org/presentationml/2006/main">
  <p:tag name="AS_UNIQUEID" val="337"/>
</p:tagLst>
</file>

<file path=ppt/tags/tag179.xml><?xml version="1.0" encoding="utf-8"?>
<p:tagLst xmlns:a="http://schemas.openxmlformats.org/drawingml/2006/main" xmlns:r="http://schemas.openxmlformats.org/officeDocument/2006/relationships" xmlns:p="http://schemas.openxmlformats.org/presentationml/2006/main">
  <p:tag name="AS_UNIQUEID" val="343"/>
</p:tagLst>
</file>

<file path=ppt/tags/tag18.xml><?xml version="1.0" encoding="utf-8"?>
<p:tagLst xmlns:a="http://schemas.openxmlformats.org/drawingml/2006/main" xmlns:r="http://schemas.openxmlformats.org/officeDocument/2006/relationships" xmlns:p="http://schemas.openxmlformats.org/presentationml/2006/main">
  <p:tag name="AS_UNIQUEID" val="121"/>
</p:tagLst>
</file>

<file path=ppt/tags/tag180.xml><?xml version="1.0" encoding="utf-8"?>
<p:tagLst xmlns:a="http://schemas.openxmlformats.org/drawingml/2006/main" xmlns:r="http://schemas.openxmlformats.org/officeDocument/2006/relationships" xmlns:p="http://schemas.openxmlformats.org/presentationml/2006/main">
  <p:tag name="AS_UNIQUEID" val="344"/>
</p:tagLst>
</file>

<file path=ppt/tags/tag181.xml><?xml version="1.0" encoding="utf-8"?>
<p:tagLst xmlns:a="http://schemas.openxmlformats.org/drawingml/2006/main" xmlns:r="http://schemas.openxmlformats.org/officeDocument/2006/relationships" xmlns:p="http://schemas.openxmlformats.org/presentationml/2006/main">
  <p:tag name="AS_UNIQUEID" val="345"/>
</p:tagLst>
</file>

<file path=ppt/tags/tag182.xml><?xml version="1.0" encoding="utf-8"?>
<p:tagLst xmlns:a="http://schemas.openxmlformats.org/drawingml/2006/main" xmlns:r="http://schemas.openxmlformats.org/officeDocument/2006/relationships" xmlns:p="http://schemas.openxmlformats.org/presentationml/2006/main">
  <p:tag name="AS_UNIQUEID" val="346"/>
</p:tagLst>
</file>

<file path=ppt/tags/tag183.xml><?xml version="1.0" encoding="utf-8"?>
<p:tagLst xmlns:a="http://schemas.openxmlformats.org/drawingml/2006/main" xmlns:r="http://schemas.openxmlformats.org/officeDocument/2006/relationships" xmlns:p="http://schemas.openxmlformats.org/presentationml/2006/main">
  <p:tag name="AS_UNIQUEID" val="347"/>
</p:tagLst>
</file>

<file path=ppt/tags/tag184.xml><?xml version="1.0" encoding="utf-8"?>
<p:tagLst xmlns:a="http://schemas.openxmlformats.org/drawingml/2006/main" xmlns:r="http://schemas.openxmlformats.org/officeDocument/2006/relationships" xmlns:p="http://schemas.openxmlformats.org/presentationml/2006/main">
  <p:tag name="AS_UNIQUEID" val="348"/>
</p:tagLst>
</file>

<file path=ppt/tags/tag185.xml><?xml version="1.0" encoding="utf-8"?>
<p:tagLst xmlns:a="http://schemas.openxmlformats.org/drawingml/2006/main" xmlns:r="http://schemas.openxmlformats.org/officeDocument/2006/relationships" xmlns:p="http://schemas.openxmlformats.org/presentationml/2006/main">
  <p:tag name="AS_UNIQUEID" val="349"/>
</p:tagLst>
</file>

<file path=ppt/tags/tag186.xml><?xml version="1.0" encoding="utf-8"?>
<p:tagLst xmlns:a="http://schemas.openxmlformats.org/drawingml/2006/main" xmlns:r="http://schemas.openxmlformats.org/officeDocument/2006/relationships" xmlns:p="http://schemas.openxmlformats.org/presentationml/2006/main">
  <p:tag name="AS_UNIQUEID" val="350"/>
</p:tagLst>
</file>

<file path=ppt/tags/tag187.xml><?xml version="1.0" encoding="utf-8"?>
<p:tagLst xmlns:a="http://schemas.openxmlformats.org/drawingml/2006/main" xmlns:r="http://schemas.openxmlformats.org/officeDocument/2006/relationships" xmlns:p="http://schemas.openxmlformats.org/presentationml/2006/main">
  <p:tag name="AS_UNIQUEID" val="351"/>
</p:tagLst>
</file>

<file path=ppt/tags/tag188.xml><?xml version="1.0" encoding="utf-8"?>
<p:tagLst xmlns:a="http://schemas.openxmlformats.org/drawingml/2006/main" xmlns:r="http://schemas.openxmlformats.org/officeDocument/2006/relationships" xmlns:p="http://schemas.openxmlformats.org/presentationml/2006/main">
  <p:tag name="AS_UNIQUEID" val="339"/>
</p:tagLst>
</file>

<file path=ppt/tags/tag189.xml><?xml version="1.0" encoding="utf-8"?>
<p:tagLst xmlns:a="http://schemas.openxmlformats.org/drawingml/2006/main" xmlns:r="http://schemas.openxmlformats.org/officeDocument/2006/relationships" xmlns:p="http://schemas.openxmlformats.org/presentationml/2006/main">
  <p:tag name="AS_UNIQUEID" val="340"/>
</p:tagLst>
</file>

<file path=ppt/tags/tag19.xml><?xml version="1.0" encoding="utf-8"?>
<p:tagLst xmlns:a="http://schemas.openxmlformats.org/drawingml/2006/main" xmlns:r="http://schemas.openxmlformats.org/officeDocument/2006/relationships" xmlns:p="http://schemas.openxmlformats.org/presentationml/2006/main">
  <p:tag name="AS_UNIQUEID" val="111"/>
</p:tagLst>
</file>

<file path=ppt/tags/tag190.xml><?xml version="1.0" encoding="utf-8"?>
<p:tagLst xmlns:a="http://schemas.openxmlformats.org/drawingml/2006/main" xmlns:r="http://schemas.openxmlformats.org/officeDocument/2006/relationships" xmlns:p="http://schemas.openxmlformats.org/presentationml/2006/main">
  <p:tag name="AS_UNIQUEID" val="341"/>
</p:tagLst>
</file>

<file path=ppt/tags/tag191.xml><?xml version="1.0" encoding="utf-8"?>
<p:tagLst xmlns:a="http://schemas.openxmlformats.org/drawingml/2006/main" xmlns:r="http://schemas.openxmlformats.org/officeDocument/2006/relationships" xmlns:p="http://schemas.openxmlformats.org/presentationml/2006/main">
  <p:tag name="AS_UNIQUEID" val="357"/>
</p:tagLst>
</file>

<file path=ppt/tags/tag192.xml><?xml version="1.0" encoding="utf-8"?>
<p:tagLst xmlns:a="http://schemas.openxmlformats.org/drawingml/2006/main" xmlns:r="http://schemas.openxmlformats.org/officeDocument/2006/relationships" xmlns:p="http://schemas.openxmlformats.org/presentationml/2006/main">
  <p:tag name="AS_UNIQUEID" val="358"/>
</p:tagLst>
</file>

<file path=ppt/tags/tag193.xml><?xml version="1.0" encoding="utf-8"?>
<p:tagLst xmlns:a="http://schemas.openxmlformats.org/drawingml/2006/main" xmlns:r="http://schemas.openxmlformats.org/officeDocument/2006/relationships" xmlns:p="http://schemas.openxmlformats.org/presentationml/2006/main">
  <p:tag name="AS_UNIQUEID" val="359"/>
</p:tagLst>
</file>

<file path=ppt/tags/tag194.xml><?xml version="1.0" encoding="utf-8"?>
<p:tagLst xmlns:a="http://schemas.openxmlformats.org/drawingml/2006/main" xmlns:r="http://schemas.openxmlformats.org/officeDocument/2006/relationships" xmlns:p="http://schemas.openxmlformats.org/presentationml/2006/main">
  <p:tag name="AS_UNIQUEID" val="360"/>
</p:tagLst>
</file>

<file path=ppt/tags/tag195.xml><?xml version="1.0" encoding="utf-8"?>
<p:tagLst xmlns:a="http://schemas.openxmlformats.org/drawingml/2006/main" xmlns:r="http://schemas.openxmlformats.org/officeDocument/2006/relationships" xmlns:p="http://schemas.openxmlformats.org/presentationml/2006/main">
  <p:tag name="AS_UNIQUEID" val="361"/>
</p:tagLst>
</file>

<file path=ppt/tags/tag196.xml><?xml version="1.0" encoding="utf-8"?>
<p:tagLst xmlns:a="http://schemas.openxmlformats.org/drawingml/2006/main" xmlns:r="http://schemas.openxmlformats.org/officeDocument/2006/relationships" xmlns:p="http://schemas.openxmlformats.org/presentationml/2006/main">
  <p:tag name="AS_UNIQUEID" val="362"/>
</p:tagLst>
</file>

<file path=ppt/tags/tag197.xml><?xml version="1.0" encoding="utf-8"?>
<p:tagLst xmlns:a="http://schemas.openxmlformats.org/drawingml/2006/main" xmlns:r="http://schemas.openxmlformats.org/officeDocument/2006/relationships" xmlns:p="http://schemas.openxmlformats.org/presentationml/2006/main">
  <p:tag name="AS_UNIQUEID" val="353"/>
</p:tagLst>
</file>

<file path=ppt/tags/tag198.xml><?xml version="1.0" encoding="utf-8"?>
<p:tagLst xmlns:a="http://schemas.openxmlformats.org/drawingml/2006/main" xmlns:r="http://schemas.openxmlformats.org/officeDocument/2006/relationships" xmlns:p="http://schemas.openxmlformats.org/presentationml/2006/main">
  <p:tag name="AS_UNIQUEID" val="354"/>
</p:tagLst>
</file>

<file path=ppt/tags/tag199.xml><?xml version="1.0" encoding="utf-8"?>
<p:tagLst xmlns:a="http://schemas.openxmlformats.org/drawingml/2006/main" xmlns:r="http://schemas.openxmlformats.org/officeDocument/2006/relationships" xmlns:p="http://schemas.openxmlformats.org/presentationml/2006/main">
  <p:tag name="AS_UNIQUEID" val="355"/>
</p:tagLst>
</file>

<file path=ppt/tags/tag2.xml><?xml version="1.0" encoding="utf-8"?>
<p:tagLst xmlns:a="http://schemas.openxmlformats.org/drawingml/2006/main" xmlns:r="http://schemas.openxmlformats.org/officeDocument/2006/relationships" xmlns:p="http://schemas.openxmlformats.org/presentationml/2006/main">
  <p:tag name="AS_UNIQUEID" val="154"/>
</p:tagLst>
</file>

<file path=ppt/tags/tag20.xml><?xml version="1.0" encoding="utf-8"?>
<p:tagLst xmlns:a="http://schemas.openxmlformats.org/drawingml/2006/main" xmlns:r="http://schemas.openxmlformats.org/officeDocument/2006/relationships" xmlns:p="http://schemas.openxmlformats.org/presentationml/2006/main">
  <p:tag name="AS_UNIQUEID" val="112"/>
</p:tagLst>
</file>

<file path=ppt/tags/tag200.xml><?xml version="1.0" encoding="utf-8"?>
<p:tagLst xmlns:a="http://schemas.openxmlformats.org/drawingml/2006/main" xmlns:r="http://schemas.openxmlformats.org/officeDocument/2006/relationships" xmlns:p="http://schemas.openxmlformats.org/presentationml/2006/main">
  <p:tag name="AS_UNIQUEID" val="368"/>
</p:tagLst>
</file>

<file path=ppt/tags/tag201.xml><?xml version="1.0" encoding="utf-8"?>
<p:tagLst xmlns:a="http://schemas.openxmlformats.org/drawingml/2006/main" xmlns:r="http://schemas.openxmlformats.org/officeDocument/2006/relationships" xmlns:p="http://schemas.openxmlformats.org/presentationml/2006/main">
  <p:tag name="AS_UNIQUEID" val="369"/>
</p:tagLst>
</file>

<file path=ppt/tags/tag202.xml><?xml version="1.0" encoding="utf-8"?>
<p:tagLst xmlns:a="http://schemas.openxmlformats.org/drawingml/2006/main" xmlns:r="http://schemas.openxmlformats.org/officeDocument/2006/relationships" xmlns:p="http://schemas.openxmlformats.org/presentationml/2006/main">
  <p:tag name="AS_UNIQUEID" val="370"/>
</p:tagLst>
</file>

<file path=ppt/tags/tag203.xml><?xml version="1.0" encoding="utf-8"?>
<p:tagLst xmlns:a="http://schemas.openxmlformats.org/drawingml/2006/main" xmlns:r="http://schemas.openxmlformats.org/officeDocument/2006/relationships" xmlns:p="http://schemas.openxmlformats.org/presentationml/2006/main">
  <p:tag name="AS_UNIQUEID" val="371"/>
</p:tagLst>
</file>

<file path=ppt/tags/tag204.xml><?xml version="1.0" encoding="utf-8"?>
<p:tagLst xmlns:a="http://schemas.openxmlformats.org/drawingml/2006/main" xmlns:r="http://schemas.openxmlformats.org/officeDocument/2006/relationships" xmlns:p="http://schemas.openxmlformats.org/presentationml/2006/main">
  <p:tag name="AS_UNIQUEID" val="372"/>
</p:tagLst>
</file>

<file path=ppt/tags/tag205.xml><?xml version="1.0" encoding="utf-8"?>
<p:tagLst xmlns:a="http://schemas.openxmlformats.org/drawingml/2006/main" xmlns:r="http://schemas.openxmlformats.org/officeDocument/2006/relationships" xmlns:p="http://schemas.openxmlformats.org/presentationml/2006/main">
  <p:tag name="AS_UNIQUEID" val="373"/>
</p:tagLst>
</file>

<file path=ppt/tags/tag206.xml><?xml version="1.0" encoding="utf-8"?>
<p:tagLst xmlns:a="http://schemas.openxmlformats.org/drawingml/2006/main" xmlns:r="http://schemas.openxmlformats.org/officeDocument/2006/relationships" xmlns:p="http://schemas.openxmlformats.org/presentationml/2006/main">
  <p:tag name="AS_UNIQUEID" val="374"/>
</p:tagLst>
</file>

<file path=ppt/tags/tag207.xml><?xml version="1.0" encoding="utf-8"?>
<p:tagLst xmlns:a="http://schemas.openxmlformats.org/drawingml/2006/main" xmlns:r="http://schemas.openxmlformats.org/officeDocument/2006/relationships" xmlns:p="http://schemas.openxmlformats.org/presentationml/2006/main">
  <p:tag name="AS_UNIQUEID" val="375"/>
</p:tagLst>
</file>

<file path=ppt/tags/tag208.xml><?xml version="1.0" encoding="utf-8"?>
<p:tagLst xmlns:a="http://schemas.openxmlformats.org/drawingml/2006/main" xmlns:r="http://schemas.openxmlformats.org/officeDocument/2006/relationships" xmlns:p="http://schemas.openxmlformats.org/presentationml/2006/main">
  <p:tag name="AS_UNIQUEID" val="364"/>
</p:tagLst>
</file>

<file path=ppt/tags/tag209.xml><?xml version="1.0" encoding="utf-8"?>
<p:tagLst xmlns:a="http://schemas.openxmlformats.org/drawingml/2006/main" xmlns:r="http://schemas.openxmlformats.org/officeDocument/2006/relationships" xmlns:p="http://schemas.openxmlformats.org/presentationml/2006/main">
  <p:tag name="AS_UNIQUEID" val="365"/>
</p:tagLst>
</file>

<file path=ppt/tags/tag21.xml><?xml version="1.0" encoding="utf-8"?>
<p:tagLst xmlns:a="http://schemas.openxmlformats.org/drawingml/2006/main" xmlns:r="http://schemas.openxmlformats.org/officeDocument/2006/relationships" xmlns:p="http://schemas.openxmlformats.org/presentationml/2006/main">
  <p:tag name="AS_UNIQUEID" val="113"/>
</p:tagLst>
</file>

<file path=ppt/tags/tag210.xml><?xml version="1.0" encoding="utf-8"?>
<p:tagLst xmlns:a="http://schemas.openxmlformats.org/drawingml/2006/main" xmlns:r="http://schemas.openxmlformats.org/officeDocument/2006/relationships" xmlns:p="http://schemas.openxmlformats.org/presentationml/2006/main">
  <p:tag name="AS_UNIQUEID" val="366"/>
</p:tagLst>
</file>

<file path=ppt/tags/tag211.xml><?xml version="1.0" encoding="utf-8"?>
<p:tagLst xmlns:a="http://schemas.openxmlformats.org/drawingml/2006/main" xmlns:r="http://schemas.openxmlformats.org/officeDocument/2006/relationships" xmlns:p="http://schemas.openxmlformats.org/presentationml/2006/main">
  <p:tag name="AS_UNIQUEID" val="381"/>
</p:tagLst>
</file>

<file path=ppt/tags/tag212.xml><?xml version="1.0" encoding="utf-8"?>
<p:tagLst xmlns:a="http://schemas.openxmlformats.org/drawingml/2006/main" xmlns:r="http://schemas.openxmlformats.org/officeDocument/2006/relationships" xmlns:p="http://schemas.openxmlformats.org/presentationml/2006/main">
  <p:tag name="AS_UNIQUEID" val="382"/>
</p:tagLst>
</file>

<file path=ppt/tags/tag213.xml><?xml version="1.0" encoding="utf-8"?>
<p:tagLst xmlns:a="http://schemas.openxmlformats.org/drawingml/2006/main" xmlns:r="http://schemas.openxmlformats.org/officeDocument/2006/relationships" xmlns:p="http://schemas.openxmlformats.org/presentationml/2006/main">
  <p:tag name="AS_UNIQUEID" val="383"/>
</p:tagLst>
</file>

<file path=ppt/tags/tag214.xml><?xml version="1.0" encoding="utf-8"?>
<p:tagLst xmlns:a="http://schemas.openxmlformats.org/drawingml/2006/main" xmlns:r="http://schemas.openxmlformats.org/officeDocument/2006/relationships" xmlns:p="http://schemas.openxmlformats.org/presentationml/2006/main">
  <p:tag name="AS_UNIQUEID" val="384"/>
</p:tagLst>
</file>

<file path=ppt/tags/tag215.xml><?xml version="1.0" encoding="utf-8"?>
<p:tagLst xmlns:a="http://schemas.openxmlformats.org/drawingml/2006/main" xmlns:r="http://schemas.openxmlformats.org/officeDocument/2006/relationships" xmlns:p="http://schemas.openxmlformats.org/presentationml/2006/main">
  <p:tag name="AS_UNIQUEID" val="385"/>
</p:tagLst>
</file>

<file path=ppt/tags/tag216.xml><?xml version="1.0" encoding="utf-8"?>
<p:tagLst xmlns:a="http://schemas.openxmlformats.org/drawingml/2006/main" xmlns:r="http://schemas.openxmlformats.org/officeDocument/2006/relationships" xmlns:p="http://schemas.openxmlformats.org/presentationml/2006/main">
  <p:tag name="AS_UNIQUEID" val="386"/>
</p:tagLst>
</file>

<file path=ppt/tags/tag217.xml><?xml version="1.0" encoding="utf-8"?>
<p:tagLst xmlns:a="http://schemas.openxmlformats.org/drawingml/2006/main" xmlns:r="http://schemas.openxmlformats.org/officeDocument/2006/relationships" xmlns:p="http://schemas.openxmlformats.org/presentationml/2006/main">
  <p:tag name="AS_UNIQUEID" val="377"/>
</p:tagLst>
</file>

<file path=ppt/tags/tag218.xml><?xml version="1.0" encoding="utf-8"?>
<p:tagLst xmlns:a="http://schemas.openxmlformats.org/drawingml/2006/main" xmlns:r="http://schemas.openxmlformats.org/officeDocument/2006/relationships" xmlns:p="http://schemas.openxmlformats.org/presentationml/2006/main">
  <p:tag name="AS_UNIQUEID" val="378"/>
</p:tagLst>
</file>

<file path=ppt/tags/tag219.xml><?xml version="1.0" encoding="utf-8"?>
<p:tagLst xmlns:a="http://schemas.openxmlformats.org/drawingml/2006/main" xmlns:r="http://schemas.openxmlformats.org/officeDocument/2006/relationships" xmlns:p="http://schemas.openxmlformats.org/presentationml/2006/main">
  <p:tag name="AS_UNIQUEID" val="379"/>
</p:tagLst>
</file>

<file path=ppt/tags/tag22.xml><?xml version="1.0" encoding="utf-8"?>
<p:tagLst xmlns:a="http://schemas.openxmlformats.org/drawingml/2006/main" xmlns:r="http://schemas.openxmlformats.org/officeDocument/2006/relationships" xmlns:p="http://schemas.openxmlformats.org/presentationml/2006/main">
  <p:tag name="AS_UNIQUEID" val="114"/>
</p:tagLst>
</file>

<file path=ppt/tags/tag220.xml><?xml version="1.0" encoding="utf-8"?>
<p:tagLst xmlns:a="http://schemas.openxmlformats.org/drawingml/2006/main" xmlns:r="http://schemas.openxmlformats.org/officeDocument/2006/relationships" xmlns:p="http://schemas.openxmlformats.org/presentationml/2006/main">
  <p:tag name="AS_UNIQUEID" val="392"/>
</p:tagLst>
</file>

<file path=ppt/tags/tag221.xml><?xml version="1.0" encoding="utf-8"?>
<p:tagLst xmlns:a="http://schemas.openxmlformats.org/drawingml/2006/main" xmlns:r="http://schemas.openxmlformats.org/officeDocument/2006/relationships" xmlns:p="http://schemas.openxmlformats.org/presentationml/2006/main">
  <p:tag name="AS_UNIQUEID" val="393"/>
</p:tagLst>
</file>

<file path=ppt/tags/tag222.xml><?xml version="1.0" encoding="utf-8"?>
<p:tagLst xmlns:a="http://schemas.openxmlformats.org/drawingml/2006/main" xmlns:r="http://schemas.openxmlformats.org/officeDocument/2006/relationships" xmlns:p="http://schemas.openxmlformats.org/presentationml/2006/main">
  <p:tag name="AS_UNIQUEID" val="394"/>
</p:tagLst>
</file>

<file path=ppt/tags/tag223.xml><?xml version="1.0" encoding="utf-8"?>
<p:tagLst xmlns:a="http://schemas.openxmlformats.org/drawingml/2006/main" xmlns:r="http://schemas.openxmlformats.org/officeDocument/2006/relationships" xmlns:p="http://schemas.openxmlformats.org/presentationml/2006/main">
  <p:tag name="AS_UNIQUEID" val="395"/>
</p:tagLst>
</file>

<file path=ppt/tags/tag224.xml><?xml version="1.0" encoding="utf-8"?>
<p:tagLst xmlns:a="http://schemas.openxmlformats.org/drawingml/2006/main" xmlns:r="http://schemas.openxmlformats.org/officeDocument/2006/relationships" xmlns:p="http://schemas.openxmlformats.org/presentationml/2006/main">
  <p:tag name="AS_UNIQUEID" val="396"/>
</p:tagLst>
</file>

<file path=ppt/tags/tag225.xml><?xml version="1.0" encoding="utf-8"?>
<p:tagLst xmlns:a="http://schemas.openxmlformats.org/drawingml/2006/main" xmlns:r="http://schemas.openxmlformats.org/officeDocument/2006/relationships" xmlns:p="http://schemas.openxmlformats.org/presentationml/2006/main">
  <p:tag name="AS_UNIQUEID" val="397"/>
</p:tagLst>
</file>

<file path=ppt/tags/tag226.xml><?xml version="1.0" encoding="utf-8"?>
<p:tagLst xmlns:a="http://schemas.openxmlformats.org/drawingml/2006/main" xmlns:r="http://schemas.openxmlformats.org/officeDocument/2006/relationships" xmlns:p="http://schemas.openxmlformats.org/presentationml/2006/main">
  <p:tag name="AS_UNIQUEID" val="398"/>
</p:tagLst>
</file>

<file path=ppt/tags/tag227.xml><?xml version="1.0" encoding="utf-8"?>
<p:tagLst xmlns:a="http://schemas.openxmlformats.org/drawingml/2006/main" xmlns:r="http://schemas.openxmlformats.org/officeDocument/2006/relationships" xmlns:p="http://schemas.openxmlformats.org/presentationml/2006/main">
  <p:tag name="AS_UNIQUEID" val="388"/>
</p:tagLst>
</file>

<file path=ppt/tags/tag228.xml><?xml version="1.0" encoding="utf-8"?>
<p:tagLst xmlns:a="http://schemas.openxmlformats.org/drawingml/2006/main" xmlns:r="http://schemas.openxmlformats.org/officeDocument/2006/relationships" xmlns:p="http://schemas.openxmlformats.org/presentationml/2006/main">
  <p:tag name="AS_UNIQUEID" val="389"/>
</p:tagLst>
</file>

<file path=ppt/tags/tag229.xml><?xml version="1.0" encoding="utf-8"?>
<p:tagLst xmlns:a="http://schemas.openxmlformats.org/drawingml/2006/main" xmlns:r="http://schemas.openxmlformats.org/officeDocument/2006/relationships" xmlns:p="http://schemas.openxmlformats.org/presentationml/2006/main">
  <p:tag name="AS_UNIQUEID" val="390"/>
</p:tagLst>
</file>

<file path=ppt/tags/tag23.xml><?xml version="1.0" encoding="utf-8"?>
<p:tagLst xmlns:a="http://schemas.openxmlformats.org/drawingml/2006/main" xmlns:r="http://schemas.openxmlformats.org/officeDocument/2006/relationships" xmlns:p="http://schemas.openxmlformats.org/presentationml/2006/main">
  <p:tag name="AS_UNIQUEID" val="115"/>
</p:tagLst>
</file>

<file path=ppt/tags/tag230.xml><?xml version="1.0" encoding="utf-8"?>
<p:tagLst xmlns:a="http://schemas.openxmlformats.org/drawingml/2006/main" xmlns:r="http://schemas.openxmlformats.org/officeDocument/2006/relationships" xmlns:p="http://schemas.openxmlformats.org/presentationml/2006/main">
  <p:tag name="AS_UNIQUEID" val="401"/>
</p:tagLst>
</file>

<file path=ppt/tags/tag231.xml><?xml version="1.0" encoding="utf-8"?>
<p:tagLst xmlns:a="http://schemas.openxmlformats.org/drawingml/2006/main" xmlns:r="http://schemas.openxmlformats.org/officeDocument/2006/relationships" xmlns:p="http://schemas.openxmlformats.org/presentationml/2006/main">
  <p:tag name="AS_UNIQUEID" val="402"/>
</p:tagLst>
</file>

<file path=ppt/tags/tag232.xml><?xml version="1.0" encoding="utf-8"?>
<p:tagLst xmlns:a="http://schemas.openxmlformats.org/drawingml/2006/main" xmlns:r="http://schemas.openxmlformats.org/officeDocument/2006/relationships" xmlns:p="http://schemas.openxmlformats.org/presentationml/2006/main">
  <p:tag name="AS_UNIQUEID" val="403"/>
</p:tagLst>
</file>

<file path=ppt/tags/tag233.xml><?xml version="1.0" encoding="utf-8"?>
<p:tagLst xmlns:a="http://schemas.openxmlformats.org/drawingml/2006/main" xmlns:r="http://schemas.openxmlformats.org/officeDocument/2006/relationships" xmlns:p="http://schemas.openxmlformats.org/presentationml/2006/main">
  <p:tag name="AS_UNIQUEID" val="409"/>
</p:tagLst>
</file>

<file path=ppt/tags/tag234.xml><?xml version="1.0" encoding="utf-8"?>
<p:tagLst xmlns:a="http://schemas.openxmlformats.org/drawingml/2006/main" xmlns:r="http://schemas.openxmlformats.org/officeDocument/2006/relationships" xmlns:p="http://schemas.openxmlformats.org/presentationml/2006/main">
  <p:tag name="AS_UNIQUEID" val="410"/>
</p:tagLst>
</file>

<file path=ppt/tags/tag235.xml><?xml version="1.0" encoding="utf-8"?>
<p:tagLst xmlns:a="http://schemas.openxmlformats.org/drawingml/2006/main" xmlns:r="http://schemas.openxmlformats.org/officeDocument/2006/relationships" xmlns:p="http://schemas.openxmlformats.org/presentationml/2006/main">
  <p:tag name="AS_UNIQUEID" val="411"/>
</p:tagLst>
</file>

<file path=ppt/tags/tag236.xml><?xml version="1.0" encoding="utf-8"?>
<p:tagLst xmlns:a="http://schemas.openxmlformats.org/drawingml/2006/main" xmlns:r="http://schemas.openxmlformats.org/officeDocument/2006/relationships" xmlns:p="http://schemas.openxmlformats.org/presentationml/2006/main">
  <p:tag name="AS_UNIQUEID" val="415"/>
</p:tagLst>
</file>

<file path=ppt/tags/tag237.xml><?xml version="1.0" encoding="utf-8"?>
<p:tagLst xmlns:a="http://schemas.openxmlformats.org/drawingml/2006/main" xmlns:r="http://schemas.openxmlformats.org/officeDocument/2006/relationships" xmlns:p="http://schemas.openxmlformats.org/presentationml/2006/main">
  <p:tag name="AS_UNIQUEID" val="416"/>
</p:tagLst>
</file>

<file path=ppt/tags/tag238.xml><?xml version="1.0" encoding="utf-8"?>
<p:tagLst xmlns:a="http://schemas.openxmlformats.org/drawingml/2006/main" xmlns:r="http://schemas.openxmlformats.org/officeDocument/2006/relationships" xmlns:p="http://schemas.openxmlformats.org/presentationml/2006/main">
  <p:tag name="AS_UNIQUEID" val="417"/>
</p:tagLst>
</file>

<file path=ppt/tags/tag239.xml><?xml version="1.0" encoding="utf-8"?>
<p:tagLst xmlns:a="http://schemas.openxmlformats.org/drawingml/2006/main" xmlns:r="http://schemas.openxmlformats.org/officeDocument/2006/relationships" xmlns:p="http://schemas.openxmlformats.org/presentationml/2006/main">
  <p:tag name="AS_UNIQUEID" val="418"/>
</p:tagLst>
</file>

<file path=ppt/tags/tag24.xml><?xml version="1.0" encoding="utf-8"?>
<p:tagLst xmlns:a="http://schemas.openxmlformats.org/drawingml/2006/main" xmlns:r="http://schemas.openxmlformats.org/officeDocument/2006/relationships" xmlns:p="http://schemas.openxmlformats.org/presentationml/2006/main">
  <p:tag name="AS_UNIQUEID" val="116"/>
</p:tagLst>
</file>

<file path=ppt/tags/tag240.xml><?xml version="1.0" encoding="utf-8"?>
<p:tagLst xmlns:a="http://schemas.openxmlformats.org/drawingml/2006/main" xmlns:r="http://schemas.openxmlformats.org/officeDocument/2006/relationships" xmlns:p="http://schemas.openxmlformats.org/presentationml/2006/main">
  <p:tag name="AS_UNIQUEID" val="419"/>
</p:tagLst>
</file>

<file path=ppt/tags/tag241.xml><?xml version="1.0" encoding="utf-8"?>
<p:tagLst xmlns:a="http://schemas.openxmlformats.org/drawingml/2006/main" xmlns:r="http://schemas.openxmlformats.org/officeDocument/2006/relationships" xmlns:p="http://schemas.openxmlformats.org/presentationml/2006/main">
  <p:tag name="AS_UNIQUEID" val="420"/>
</p:tagLst>
</file>

<file path=ppt/tags/tag242.xml><?xml version="1.0" encoding="utf-8"?>
<p:tagLst xmlns:a="http://schemas.openxmlformats.org/drawingml/2006/main" xmlns:r="http://schemas.openxmlformats.org/officeDocument/2006/relationships" xmlns:p="http://schemas.openxmlformats.org/presentationml/2006/main">
  <p:tag name="AS_UNIQUEID" val="421"/>
</p:tagLst>
</file>

<file path=ppt/tags/tag243.xml><?xml version="1.0" encoding="utf-8"?>
<p:tagLst xmlns:a="http://schemas.openxmlformats.org/drawingml/2006/main" xmlns:r="http://schemas.openxmlformats.org/officeDocument/2006/relationships" xmlns:p="http://schemas.openxmlformats.org/presentationml/2006/main">
  <p:tag name="AS_UNIQUEID" val="422"/>
</p:tagLst>
</file>

<file path=ppt/tags/tag244.xml><?xml version="1.0" encoding="utf-8"?>
<p:tagLst xmlns:a="http://schemas.openxmlformats.org/drawingml/2006/main" xmlns:r="http://schemas.openxmlformats.org/officeDocument/2006/relationships" xmlns:p="http://schemas.openxmlformats.org/presentationml/2006/main">
  <p:tag name="AS_UNIQUEID" val="423"/>
</p:tagLst>
</file>

<file path=ppt/tags/tag245.xml><?xml version="1.0" encoding="utf-8"?>
<p:tagLst xmlns:a="http://schemas.openxmlformats.org/drawingml/2006/main" xmlns:r="http://schemas.openxmlformats.org/officeDocument/2006/relationships" xmlns:p="http://schemas.openxmlformats.org/presentationml/2006/main">
  <p:tag name="AS_UNIQUEID" val="412"/>
</p:tagLst>
</file>

<file path=ppt/tags/tag246.xml><?xml version="1.0" encoding="utf-8"?>
<p:tagLst xmlns:a="http://schemas.openxmlformats.org/drawingml/2006/main" xmlns:r="http://schemas.openxmlformats.org/officeDocument/2006/relationships" xmlns:p="http://schemas.openxmlformats.org/presentationml/2006/main">
  <p:tag name="AS_UNIQUEID" val="413"/>
</p:tagLst>
</file>

<file path=ppt/tags/tag247.xml><?xml version="1.0" encoding="utf-8"?>
<p:tagLst xmlns:a="http://schemas.openxmlformats.org/drawingml/2006/main" xmlns:r="http://schemas.openxmlformats.org/officeDocument/2006/relationships" xmlns:p="http://schemas.openxmlformats.org/presentationml/2006/main">
  <p:tag name="AS_UNIQUEID" val="414"/>
</p:tagLst>
</file>

<file path=ppt/tags/tag248.xml><?xml version="1.0" encoding="utf-8"?>
<p:tagLst xmlns:a="http://schemas.openxmlformats.org/drawingml/2006/main" xmlns:r="http://schemas.openxmlformats.org/officeDocument/2006/relationships" xmlns:p="http://schemas.openxmlformats.org/presentationml/2006/main">
  <p:tag name="AS_UNIQUEID" val="405"/>
</p:tagLst>
</file>

<file path=ppt/tags/tag249.xml><?xml version="1.0" encoding="utf-8"?>
<p:tagLst xmlns:a="http://schemas.openxmlformats.org/drawingml/2006/main" xmlns:r="http://schemas.openxmlformats.org/officeDocument/2006/relationships" xmlns:p="http://schemas.openxmlformats.org/presentationml/2006/main">
  <p:tag name="AS_UNIQUEID" val="406"/>
</p:tagLst>
</file>

<file path=ppt/tags/tag25.xml><?xml version="1.0" encoding="utf-8"?>
<p:tagLst xmlns:a="http://schemas.openxmlformats.org/drawingml/2006/main" xmlns:r="http://schemas.openxmlformats.org/officeDocument/2006/relationships" xmlns:p="http://schemas.openxmlformats.org/presentationml/2006/main">
  <p:tag name="AS_UNIQUEID" val="117"/>
</p:tagLst>
</file>

<file path=ppt/tags/tag250.xml><?xml version="1.0" encoding="utf-8"?>
<p:tagLst xmlns:a="http://schemas.openxmlformats.org/drawingml/2006/main" xmlns:r="http://schemas.openxmlformats.org/officeDocument/2006/relationships" xmlns:p="http://schemas.openxmlformats.org/presentationml/2006/main">
  <p:tag name="AS_UNIQUEID" val="407"/>
</p:tagLst>
</file>

<file path=ppt/tags/tag251.xml><?xml version="1.0" encoding="utf-8"?>
<p:tagLst xmlns:a="http://schemas.openxmlformats.org/drawingml/2006/main" xmlns:r="http://schemas.openxmlformats.org/officeDocument/2006/relationships" xmlns:p="http://schemas.openxmlformats.org/presentationml/2006/main">
  <p:tag name="AS_UNIQUEID" val="429"/>
</p:tagLst>
</file>

<file path=ppt/tags/tag252.xml><?xml version="1.0" encoding="utf-8"?>
<p:tagLst xmlns:a="http://schemas.openxmlformats.org/drawingml/2006/main" xmlns:r="http://schemas.openxmlformats.org/officeDocument/2006/relationships" xmlns:p="http://schemas.openxmlformats.org/presentationml/2006/main">
  <p:tag name="AS_UNIQUEID" val="430"/>
</p:tagLst>
</file>

<file path=ppt/tags/tag253.xml><?xml version="1.0" encoding="utf-8"?>
<p:tagLst xmlns:a="http://schemas.openxmlformats.org/drawingml/2006/main" xmlns:r="http://schemas.openxmlformats.org/officeDocument/2006/relationships" xmlns:p="http://schemas.openxmlformats.org/presentationml/2006/main">
  <p:tag name="AS_UNIQUEID" val="431"/>
</p:tagLst>
</file>

<file path=ppt/tags/tag254.xml><?xml version="1.0" encoding="utf-8"?>
<p:tagLst xmlns:a="http://schemas.openxmlformats.org/drawingml/2006/main" xmlns:r="http://schemas.openxmlformats.org/officeDocument/2006/relationships" xmlns:p="http://schemas.openxmlformats.org/presentationml/2006/main">
  <p:tag name="AS_UNIQUEID" val="432"/>
</p:tagLst>
</file>

<file path=ppt/tags/tag255.xml><?xml version="1.0" encoding="utf-8"?>
<p:tagLst xmlns:a="http://schemas.openxmlformats.org/drawingml/2006/main" xmlns:r="http://schemas.openxmlformats.org/officeDocument/2006/relationships" xmlns:p="http://schemas.openxmlformats.org/presentationml/2006/main">
  <p:tag name="AS_UNIQUEID" val="433"/>
</p:tagLst>
</file>

<file path=ppt/tags/tag256.xml><?xml version="1.0" encoding="utf-8"?>
<p:tagLst xmlns:a="http://schemas.openxmlformats.org/drawingml/2006/main" xmlns:r="http://schemas.openxmlformats.org/officeDocument/2006/relationships" xmlns:p="http://schemas.openxmlformats.org/presentationml/2006/main">
  <p:tag name="AS_UNIQUEID" val="434"/>
</p:tagLst>
</file>

<file path=ppt/tags/tag257.xml><?xml version="1.0" encoding="utf-8"?>
<p:tagLst xmlns:a="http://schemas.openxmlformats.org/drawingml/2006/main" xmlns:r="http://schemas.openxmlformats.org/officeDocument/2006/relationships" xmlns:p="http://schemas.openxmlformats.org/presentationml/2006/main">
  <p:tag name="AS_UNIQUEID" val="425"/>
</p:tagLst>
</file>

<file path=ppt/tags/tag258.xml><?xml version="1.0" encoding="utf-8"?>
<p:tagLst xmlns:a="http://schemas.openxmlformats.org/drawingml/2006/main" xmlns:r="http://schemas.openxmlformats.org/officeDocument/2006/relationships" xmlns:p="http://schemas.openxmlformats.org/presentationml/2006/main">
  <p:tag name="AS_UNIQUEID" val="426"/>
</p:tagLst>
</file>

<file path=ppt/tags/tag259.xml><?xml version="1.0" encoding="utf-8"?>
<p:tagLst xmlns:a="http://schemas.openxmlformats.org/drawingml/2006/main" xmlns:r="http://schemas.openxmlformats.org/officeDocument/2006/relationships" xmlns:p="http://schemas.openxmlformats.org/presentationml/2006/main">
  <p:tag name="AS_UNIQUEID" val="427"/>
</p:tagLst>
</file>

<file path=ppt/tags/tag26.xml><?xml version="1.0" encoding="utf-8"?>
<p:tagLst xmlns:a="http://schemas.openxmlformats.org/drawingml/2006/main" xmlns:r="http://schemas.openxmlformats.org/officeDocument/2006/relationships" xmlns:p="http://schemas.openxmlformats.org/presentationml/2006/main">
  <p:tag name="AS_UNIQUEID" val="118"/>
</p:tagLst>
</file>

<file path=ppt/tags/tag260.xml><?xml version="1.0" encoding="utf-8"?>
<p:tagLst xmlns:a="http://schemas.openxmlformats.org/drawingml/2006/main" xmlns:r="http://schemas.openxmlformats.org/officeDocument/2006/relationships" xmlns:p="http://schemas.openxmlformats.org/presentationml/2006/main">
  <p:tag name="AS_UNIQUEID" val="440"/>
</p:tagLst>
</file>

<file path=ppt/tags/tag261.xml><?xml version="1.0" encoding="utf-8"?>
<p:tagLst xmlns:a="http://schemas.openxmlformats.org/drawingml/2006/main" xmlns:r="http://schemas.openxmlformats.org/officeDocument/2006/relationships" xmlns:p="http://schemas.openxmlformats.org/presentationml/2006/main">
  <p:tag name="AS_UNIQUEID" val="441"/>
</p:tagLst>
</file>

<file path=ppt/tags/tag262.xml><?xml version="1.0" encoding="utf-8"?>
<p:tagLst xmlns:a="http://schemas.openxmlformats.org/drawingml/2006/main" xmlns:r="http://schemas.openxmlformats.org/officeDocument/2006/relationships" xmlns:p="http://schemas.openxmlformats.org/presentationml/2006/main">
  <p:tag name="AS_UNIQUEID" val="442"/>
</p:tagLst>
</file>

<file path=ppt/tags/tag263.xml><?xml version="1.0" encoding="utf-8"?>
<p:tagLst xmlns:a="http://schemas.openxmlformats.org/drawingml/2006/main" xmlns:r="http://schemas.openxmlformats.org/officeDocument/2006/relationships" xmlns:p="http://schemas.openxmlformats.org/presentationml/2006/main">
  <p:tag name="AS_UNIQUEID" val="443"/>
</p:tagLst>
</file>

<file path=ppt/tags/tag264.xml><?xml version="1.0" encoding="utf-8"?>
<p:tagLst xmlns:a="http://schemas.openxmlformats.org/drawingml/2006/main" xmlns:r="http://schemas.openxmlformats.org/officeDocument/2006/relationships" xmlns:p="http://schemas.openxmlformats.org/presentationml/2006/main">
  <p:tag name="AS_UNIQUEID" val="444"/>
</p:tagLst>
</file>

<file path=ppt/tags/tag265.xml><?xml version="1.0" encoding="utf-8"?>
<p:tagLst xmlns:a="http://schemas.openxmlformats.org/drawingml/2006/main" xmlns:r="http://schemas.openxmlformats.org/officeDocument/2006/relationships" xmlns:p="http://schemas.openxmlformats.org/presentationml/2006/main">
  <p:tag name="AS_UNIQUEID" val="445"/>
</p:tagLst>
</file>

<file path=ppt/tags/tag266.xml><?xml version="1.0" encoding="utf-8"?>
<p:tagLst xmlns:a="http://schemas.openxmlformats.org/drawingml/2006/main" xmlns:r="http://schemas.openxmlformats.org/officeDocument/2006/relationships" xmlns:p="http://schemas.openxmlformats.org/presentationml/2006/main">
  <p:tag name="AS_UNIQUEID" val="446"/>
</p:tagLst>
</file>

<file path=ppt/tags/tag267.xml><?xml version="1.0" encoding="utf-8"?>
<p:tagLst xmlns:a="http://schemas.openxmlformats.org/drawingml/2006/main" xmlns:r="http://schemas.openxmlformats.org/officeDocument/2006/relationships" xmlns:p="http://schemas.openxmlformats.org/presentationml/2006/main">
  <p:tag name="AS_UNIQUEID" val="436"/>
</p:tagLst>
</file>

<file path=ppt/tags/tag268.xml><?xml version="1.0" encoding="utf-8"?>
<p:tagLst xmlns:a="http://schemas.openxmlformats.org/drawingml/2006/main" xmlns:r="http://schemas.openxmlformats.org/officeDocument/2006/relationships" xmlns:p="http://schemas.openxmlformats.org/presentationml/2006/main">
  <p:tag name="AS_UNIQUEID" val="437"/>
</p:tagLst>
</file>

<file path=ppt/tags/tag269.xml><?xml version="1.0" encoding="utf-8"?>
<p:tagLst xmlns:a="http://schemas.openxmlformats.org/drawingml/2006/main" xmlns:r="http://schemas.openxmlformats.org/officeDocument/2006/relationships" xmlns:p="http://schemas.openxmlformats.org/presentationml/2006/main">
  <p:tag name="AS_UNIQUEID" val="438"/>
</p:tagLst>
</file>

<file path=ppt/tags/tag27.xml><?xml version="1.0" encoding="utf-8"?>
<p:tagLst xmlns:a="http://schemas.openxmlformats.org/drawingml/2006/main" xmlns:r="http://schemas.openxmlformats.org/officeDocument/2006/relationships" xmlns:p="http://schemas.openxmlformats.org/presentationml/2006/main">
  <p:tag name="AS_UNIQUEID" val="119"/>
</p:tagLst>
</file>

<file path=ppt/tags/tag270.xml><?xml version="1.0" encoding="utf-8"?>
<p:tagLst xmlns:a="http://schemas.openxmlformats.org/drawingml/2006/main" xmlns:r="http://schemas.openxmlformats.org/officeDocument/2006/relationships" xmlns:p="http://schemas.openxmlformats.org/presentationml/2006/main">
  <p:tag name="AS_UNIQUEID" val="452"/>
</p:tagLst>
</file>

<file path=ppt/tags/tag271.xml><?xml version="1.0" encoding="utf-8"?>
<p:tagLst xmlns:a="http://schemas.openxmlformats.org/drawingml/2006/main" xmlns:r="http://schemas.openxmlformats.org/officeDocument/2006/relationships" xmlns:p="http://schemas.openxmlformats.org/presentationml/2006/main">
  <p:tag name="AS_UNIQUEID" val="453"/>
</p:tagLst>
</file>

<file path=ppt/tags/tag272.xml><?xml version="1.0" encoding="utf-8"?>
<p:tagLst xmlns:a="http://schemas.openxmlformats.org/drawingml/2006/main" xmlns:r="http://schemas.openxmlformats.org/officeDocument/2006/relationships" xmlns:p="http://schemas.openxmlformats.org/presentationml/2006/main">
  <p:tag name="AS_UNIQUEID" val="454"/>
</p:tagLst>
</file>

<file path=ppt/tags/tag273.xml><?xml version="1.0" encoding="utf-8"?>
<p:tagLst xmlns:a="http://schemas.openxmlformats.org/drawingml/2006/main" xmlns:r="http://schemas.openxmlformats.org/officeDocument/2006/relationships" xmlns:p="http://schemas.openxmlformats.org/presentationml/2006/main">
  <p:tag name="AS_UNIQUEID" val="455"/>
</p:tagLst>
</file>

<file path=ppt/tags/tag274.xml><?xml version="1.0" encoding="utf-8"?>
<p:tagLst xmlns:a="http://schemas.openxmlformats.org/drawingml/2006/main" xmlns:r="http://schemas.openxmlformats.org/officeDocument/2006/relationships" xmlns:p="http://schemas.openxmlformats.org/presentationml/2006/main">
  <p:tag name="AS_UNIQUEID" val="456"/>
</p:tagLst>
</file>

<file path=ppt/tags/tag275.xml><?xml version="1.0" encoding="utf-8"?>
<p:tagLst xmlns:a="http://schemas.openxmlformats.org/drawingml/2006/main" xmlns:r="http://schemas.openxmlformats.org/officeDocument/2006/relationships" xmlns:p="http://schemas.openxmlformats.org/presentationml/2006/main">
  <p:tag name="AS_UNIQUEID" val="457"/>
</p:tagLst>
</file>

<file path=ppt/tags/tag276.xml><?xml version="1.0" encoding="utf-8"?>
<p:tagLst xmlns:a="http://schemas.openxmlformats.org/drawingml/2006/main" xmlns:r="http://schemas.openxmlformats.org/officeDocument/2006/relationships" xmlns:p="http://schemas.openxmlformats.org/presentationml/2006/main">
  <p:tag name="AS_UNIQUEID" val="458"/>
</p:tagLst>
</file>

<file path=ppt/tags/tag277.xml><?xml version="1.0" encoding="utf-8"?>
<p:tagLst xmlns:a="http://schemas.openxmlformats.org/drawingml/2006/main" xmlns:r="http://schemas.openxmlformats.org/officeDocument/2006/relationships" xmlns:p="http://schemas.openxmlformats.org/presentationml/2006/main">
  <p:tag name="AS_UNIQUEID" val="459"/>
</p:tagLst>
</file>

<file path=ppt/tags/tag278.xml><?xml version="1.0" encoding="utf-8"?>
<p:tagLst xmlns:a="http://schemas.openxmlformats.org/drawingml/2006/main" xmlns:r="http://schemas.openxmlformats.org/officeDocument/2006/relationships" xmlns:p="http://schemas.openxmlformats.org/presentationml/2006/main">
  <p:tag name="AS_UNIQUEID" val="460"/>
</p:tagLst>
</file>

<file path=ppt/tags/tag279.xml><?xml version="1.0" encoding="utf-8"?>
<p:tagLst xmlns:a="http://schemas.openxmlformats.org/drawingml/2006/main" xmlns:r="http://schemas.openxmlformats.org/officeDocument/2006/relationships" xmlns:p="http://schemas.openxmlformats.org/presentationml/2006/main">
  <p:tag name="AS_UNIQUEID" val="461"/>
</p:tagLst>
</file>

<file path=ppt/tags/tag28.xml><?xml version="1.0" encoding="utf-8"?>
<p:tagLst xmlns:a="http://schemas.openxmlformats.org/drawingml/2006/main" xmlns:r="http://schemas.openxmlformats.org/officeDocument/2006/relationships" xmlns:p="http://schemas.openxmlformats.org/presentationml/2006/main">
  <p:tag name="AS_UNIQUEID" val="120"/>
</p:tagLst>
</file>

<file path=ppt/tags/tag280.xml><?xml version="1.0" encoding="utf-8"?>
<p:tagLst xmlns:a="http://schemas.openxmlformats.org/drawingml/2006/main" xmlns:r="http://schemas.openxmlformats.org/officeDocument/2006/relationships" xmlns:p="http://schemas.openxmlformats.org/presentationml/2006/main">
  <p:tag name="AS_UNIQUEID" val="462"/>
</p:tagLst>
</file>

<file path=ppt/tags/tag281.xml><?xml version="1.0" encoding="utf-8"?>
<p:tagLst xmlns:a="http://schemas.openxmlformats.org/drawingml/2006/main" xmlns:r="http://schemas.openxmlformats.org/officeDocument/2006/relationships" xmlns:p="http://schemas.openxmlformats.org/presentationml/2006/main">
  <p:tag name="AS_UNIQUEID" val="463"/>
</p:tagLst>
</file>

<file path=ppt/tags/tag282.xml><?xml version="1.0" encoding="utf-8"?>
<p:tagLst xmlns:a="http://schemas.openxmlformats.org/drawingml/2006/main" xmlns:r="http://schemas.openxmlformats.org/officeDocument/2006/relationships" xmlns:p="http://schemas.openxmlformats.org/presentationml/2006/main">
  <p:tag name="AS_UNIQUEID" val="464"/>
</p:tagLst>
</file>

<file path=ppt/tags/tag283.xml><?xml version="1.0" encoding="utf-8"?>
<p:tagLst xmlns:a="http://schemas.openxmlformats.org/drawingml/2006/main" xmlns:r="http://schemas.openxmlformats.org/officeDocument/2006/relationships" xmlns:p="http://schemas.openxmlformats.org/presentationml/2006/main">
  <p:tag name="AS_UNIQUEID" val="465"/>
</p:tagLst>
</file>

<file path=ppt/tags/tag284.xml><?xml version="1.0" encoding="utf-8"?>
<p:tagLst xmlns:a="http://schemas.openxmlformats.org/drawingml/2006/main" xmlns:r="http://schemas.openxmlformats.org/officeDocument/2006/relationships" xmlns:p="http://schemas.openxmlformats.org/presentationml/2006/main">
  <p:tag name="AS_UNIQUEID" val="466"/>
</p:tagLst>
</file>

<file path=ppt/tags/tag285.xml><?xml version="1.0" encoding="utf-8"?>
<p:tagLst xmlns:a="http://schemas.openxmlformats.org/drawingml/2006/main" xmlns:r="http://schemas.openxmlformats.org/officeDocument/2006/relationships" xmlns:p="http://schemas.openxmlformats.org/presentationml/2006/main">
  <p:tag name="AS_UNIQUEID" val="467"/>
</p:tagLst>
</file>

<file path=ppt/tags/tag286.xml><?xml version="1.0" encoding="utf-8"?>
<p:tagLst xmlns:a="http://schemas.openxmlformats.org/drawingml/2006/main" xmlns:r="http://schemas.openxmlformats.org/officeDocument/2006/relationships" xmlns:p="http://schemas.openxmlformats.org/presentationml/2006/main">
  <p:tag name="AS_UNIQUEID" val="468"/>
</p:tagLst>
</file>

<file path=ppt/tags/tag287.xml><?xml version="1.0" encoding="utf-8"?>
<p:tagLst xmlns:a="http://schemas.openxmlformats.org/drawingml/2006/main" xmlns:r="http://schemas.openxmlformats.org/officeDocument/2006/relationships" xmlns:p="http://schemas.openxmlformats.org/presentationml/2006/main">
  <p:tag name="AS_UNIQUEID" val="448"/>
</p:tagLst>
</file>

<file path=ppt/tags/tag288.xml><?xml version="1.0" encoding="utf-8"?>
<p:tagLst xmlns:a="http://schemas.openxmlformats.org/drawingml/2006/main" xmlns:r="http://schemas.openxmlformats.org/officeDocument/2006/relationships" xmlns:p="http://schemas.openxmlformats.org/presentationml/2006/main">
  <p:tag name="AS_UNIQUEID" val="449"/>
</p:tagLst>
</file>

<file path=ppt/tags/tag289.xml><?xml version="1.0" encoding="utf-8"?>
<p:tagLst xmlns:a="http://schemas.openxmlformats.org/drawingml/2006/main" xmlns:r="http://schemas.openxmlformats.org/officeDocument/2006/relationships" xmlns:p="http://schemas.openxmlformats.org/presentationml/2006/main">
  <p:tag name="AS_UNIQUEID" val="450"/>
</p:tagLst>
</file>

<file path=ppt/tags/tag29.xml><?xml version="1.0" encoding="utf-8"?>
<p:tagLst xmlns:a="http://schemas.openxmlformats.org/drawingml/2006/main" xmlns:r="http://schemas.openxmlformats.org/officeDocument/2006/relationships" xmlns:p="http://schemas.openxmlformats.org/presentationml/2006/main">
  <p:tag name="AS_UNIQUEID" val="123"/>
</p:tagLst>
</file>

<file path=ppt/tags/tag290.xml><?xml version="1.0" encoding="utf-8"?>
<p:tagLst xmlns:a="http://schemas.openxmlformats.org/drawingml/2006/main" xmlns:r="http://schemas.openxmlformats.org/officeDocument/2006/relationships" xmlns:p="http://schemas.openxmlformats.org/presentationml/2006/main">
  <p:tag name="AS_UNIQUEID" val="474"/>
</p:tagLst>
</file>

<file path=ppt/tags/tag291.xml><?xml version="1.0" encoding="utf-8"?>
<p:tagLst xmlns:a="http://schemas.openxmlformats.org/drawingml/2006/main" xmlns:r="http://schemas.openxmlformats.org/officeDocument/2006/relationships" xmlns:p="http://schemas.openxmlformats.org/presentationml/2006/main">
  <p:tag name="AS_UNIQUEID" val="475"/>
</p:tagLst>
</file>

<file path=ppt/tags/tag292.xml><?xml version="1.0" encoding="utf-8"?>
<p:tagLst xmlns:a="http://schemas.openxmlformats.org/drawingml/2006/main" xmlns:r="http://schemas.openxmlformats.org/officeDocument/2006/relationships" xmlns:p="http://schemas.openxmlformats.org/presentationml/2006/main">
  <p:tag name="AS_UNIQUEID" val="476"/>
</p:tagLst>
</file>

<file path=ppt/tags/tag293.xml><?xml version="1.0" encoding="utf-8"?>
<p:tagLst xmlns:a="http://schemas.openxmlformats.org/drawingml/2006/main" xmlns:r="http://schemas.openxmlformats.org/officeDocument/2006/relationships" xmlns:p="http://schemas.openxmlformats.org/presentationml/2006/main">
  <p:tag name="AS_UNIQUEID" val="477"/>
</p:tagLst>
</file>

<file path=ppt/tags/tag294.xml><?xml version="1.0" encoding="utf-8"?>
<p:tagLst xmlns:a="http://schemas.openxmlformats.org/drawingml/2006/main" xmlns:r="http://schemas.openxmlformats.org/officeDocument/2006/relationships" xmlns:p="http://schemas.openxmlformats.org/presentationml/2006/main">
  <p:tag name="AS_UNIQUEID" val="478"/>
</p:tagLst>
</file>

<file path=ppt/tags/tag295.xml><?xml version="1.0" encoding="utf-8"?>
<p:tagLst xmlns:a="http://schemas.openxmlformats.org/drawingml/2006/main" xmlns:r="http://schemas.openxmlformats.org/officeDocument/2006/relationships" xmlns:p="http://schemas.openxmlformats.org/presentationml/2006/main">
  <p:tag name="AS_UNIQUEID" val="479"/>
</p:tagLst>
</file>

<file path=ppt/tags/tag296.xml><?xml version="1.0" encoding="utf-8"?>
<p:tagLst xmlns:a="http://schemas.openxmlformats.org/drawingml/2006/main" xmlns:r="http://schemas.openxmlformats.org/officeDocument/2006/relationships" xmlns:p="http://schemas.openxmlformats.org/presentationml/2006/main">
  <p:tag name="AS_UNIQUEID" val="480"/>
</p:tagLst>
</file>

<file path=ppt/tags/tag297.xml><?xml version="1.0" encoding="utf-8"?>
<p:tagLst xmlns:a="http://schemas.openxmlformats.org/drawingml/2006/main" xmlns:r="http://schemas.openxmlformats.org/officeDocument/2006/relationships" xmlns:p="http://schemas.openxmlformats.org/presentationml/2006/main">
  <p:tag name="AS_UNIQUEID" val="481"/>
</p:tagLst>
</file>

<file path=ppt/tags/tag298.xml><?xml version="1.0" encoding="utf-8"?>
<p:tagLst xmlns:a="http://schemas.openxmlformats.org/drawingml/2006/main" xmlns:r="http://schemas.openxmlformats.org/officeDocument/2006/relationships" xmlns:p="http://schemas.openxmlformats.org/presentationml/2006/main">
  <p:tag name="AS_UNIQUEID" val="482"/>
</p:tagLst>
</file>

<file path=ppt/tags/tag299.xml><?xml version="1.0" encoding="utf-8"?>
<p:tagLst xmlns:a="http://schemas.openxmlformats.org/drawingml/2006/main" xmlns:r="http://schemas.openxmlformats.org/officeDocument/2006/relationships" xmlns:p="http://schemas.openxmlformats.org/presentationml/2006/main">
  <p:tag name="AS_UNIQUEID" val="483"/>
</p:tagLst>
</file>

<file path=ppt/tags/tag3.xml><?xml version="1.0" encoding="utf-8"?>
<p:tagLst xmlns:a="http://schemas.openxmlformats.org/drawingml/2006/main" xmlns:r="http://schemas.openxmlformats.org/officeDocument/2006/relationships" xmlns:p="http://schemas.openxmlformats.org/presentationml/2006/main">
  <p:tag name="AS_UNIQUEID" val="155"/>
</p:tagLst>
</file>

<file path=ppt/tags/tag30.xml><?xml version="1.0" encoding="utf-8"?>
<p:tagLst xmlns:a="http://schemas.openxmlformats.org/drawingml/2006/main" xmlns:r="http://schemas.openxmlformats.org/officeDocument/2006/relationships" xmlns:p="http://schemas.openxmlformats.org/presentationml/2006/main">
  <p:tag name="AS_UNIQUEID" val="124"/>
</p:tagLst>
</file>

<file path=ppt/tags/tag300.xml><?xml version="1.0" encoding="utf-8"?>
<p:tagLst xmlns:a="http://schemas.openxmlformats.org/drawingml/2006/main" xmlns:r="http://schemas.openxmlformats.org/officeDocument/2006/relationships" xmlns:p="http://schemas.openxmlformats.org/presentationml/2006/main">
  <p:tag name="AS_UNIQUEID" val="470"/>
</p:tagLst>
</file>

<file path=ppt/tags/tag301.xml><?xml version="1.0" encoding="utf-8"?>
<p:tagLst xmlns:a="http://schemas.openxmlformats.org/drawingml/2006/main" xmlns:r="http://schemas.openxmlformats.org/officeDocument/2006/relationships" xmlns:p="http://schemas.openxmlformats.org/presentationml/2006/main">
  <p:tag name="AS_UNIQUEID" val="471"/>
</p:tagLst>
</file>

<file path=ppt/tags/tag302.xml><?xml version="1.0" encoding="utf-8"?>
<p:tagLst xmlns:a="http://schemas.openxmlformats.org/drawingml/2006/main" xmlns:r="http://schemas.openxmlformats.org/officeDocument/2006/relationships" xmlns:p="http://schemas.openxmlformats.org/presentationml/2006/main">
  <p:tag name="AS_UNIQUEID" val="472"/>
</p:tagLst>
</file>

<file path=ppt/tags/tag303.xml><?xml version="1.0" encoding="utf-8"?>
<p:tagLst xmlns:a="http://schemas.openxmlformats.org/drawingml/2006/main" xmlns:r="http://schemas.openxmlformats.org/officeDocument/2006/relationships" xmlns:p="http://schemas.openxmlformats.org/presentationml/2006/main">
  <p:tag name="AS_UNIQUEID" val="489"/>
</p:tagLst>
</file>

<file path=ppt/tags/tag304.xml><?xml version="1.0" encoding="utf-8"?>
<p:tagLst xmlns:a="http://schemas.openxmlformats.org/drawingml/2006/main" xmlns:r="http://schemas.openxmlformats.org/officeDocument/2006/relationships" xmlns:p="http://schemas.openxmlformats.org/presentationml/2006/main">
  <p:tag name="AS_UNIQUEID" val="490"/>
</p:tagLst>
</file>

<file path=ppt/tags/tag305.xml><?xml version="1.0" encoding="utf-8"?>
<p:tagLst xmlns:a="http://schemas.openxmlformats.org/drawingml/2006/main" xmlns:r="http://schemas.openxmlformats.org/officeDocument/2006/relationships" xmlns:p="http://schemas.openxmlformats.org/presentationml/2006/main">
  <p:tag name="AS_UNIQUEID" val="491"/>
</p:tagLst>
</file>

<file path=ppt/tags/tag306.xml><?xml version="1.0" encoding="utf-8"?>
<p:tagLst xmlns:a="http://schemas.openxmlformats.org/drawingml/2006/main" xmlns:r="http://schemas.openxmlformats.org/officeDocument/2006/relationships" xmlns:p="http://schemas.openxmlformats.org/presentationml/2006/main">
  <p:tag name="AS_UNIQUEID" val="492"/>
</p:tagLst>
</file>

<file path=ppt/tags/tag307.xml><?xml version="1.0" encoding="utf-8"?>
<p:tagLst xmlns:a="http://schemas.openxmlformats.org/drawingml/2006/main" xmlns:r="http://schemas.openxmlformats.org/officeDocument/2006/relationships" xmlns:p="http://schemas.openxmlformats.org/presentationml/2006/main">
  <p:tag name="AS_UNIQUEID" val="493"/>
</p:tagLst>
</file>

<file path=ppt/tags/tag308.xml><?xml version="1.0" encoding="utf-8"?>
<p:tagLst xmlns:a="http://schemas.openxmlformats.org/drawingml/2006/main" xmlns:r="http://schemas.openxmlformats.org/officeDocument/2006/relationships" xmlns:p="http://schemas.openxmlformats.org/presentationml/2006/main">
  <p:tag name="AS_UNIQUEID" val="494"/>
</p:tagLst>
</file>

<file path=ppt/tags/tag309.xml><?xml version="1.0" encoding="utf-8"?>
<p:tagLst xmlns:a="http://schemas.openxmlformats.org/drawingml/2006/main" xmlns:r="http://schemas.openxmlformats.org/officeDocument/2006/relationships" xmlns:p="http://schemas.openxmlformats.org/presentationml/2006/main">
  <p:tag name="AS_UNIQUEID" val="495"/>
</p:tagLst>
</file>

<file path=ppt/tags/tag31.xml><?xml version="1.0" encoding="utf-8"?>
<p:tagLst xmlns:a="http://schemas.openxmlformats.org/drawingml/2006/main" xmlns:r="http://schemas.openxmlformats.org/officeDocument/2006/relationships" xmlns:p="http://schemas.openxmlformats.org/presentationml/2006/main">
  <p:tag name="AS_UNIQUEID" val="126"/>
</p:tagLst>
</file>

<file path=ppt/tags/tag310.xml><?xml version="1.0" encoding="utf-8"?>
<p:tagLst xmlns:a="http://schemas.openxmlformats.org/drawingml/2006/main" xmlns:r="http://schemas.openxmlformats.org/officeDocument/2006/relationships" xmlns:p="http://schemas.openxmlformats.org/presentationml/2006/main">
  <p:tag name="AS_UNIQUEID" val="485"/>
</p:tagLst>
</file>

<file path=ppt/tags/tag311.xml><?xml version="1.0" encoding="utf-8"?>
<p:tagLst xmlns:a="http://schemas.openxmlformats.org/drawingml/2006/main" xmlns:r="http://schemas.openxmlformats.org/officeDocument/2006/relationships" xmlns:p="http://schemas.openxmlformats.org/presentationml/2006/main">
  <p:tag name="AS_UNIQUEID" val="486"/>
</p:tagLst>
</file>

<file path=ppt/tags/tag312.xml><?xml version="1.0" encoding="utf-8"?>
<p:tagLst xmlns:a="http://schemas.openxmlformats.org/drawingml/2006/main" xmlns:r="http://schemas.openxmlformats.org/officeDocument/2006/relationships" xmlns:p="http://schemas.openxmlformats.org/presentationml/2006/main">
  <p:tag name="AS_UNIQUEID" val="487"/>
</p:tagLst>
</file>

<file path=ppt/tags/tag313.xml><?xml version="1.0" encoding="utf-8"?>
<p:tagLst xmlns:a="http://schemas.openxmlformats.org/drawingml/2006/main" xmlns:r="http://schemas.openxmlformats.org/officeDocument/2006/relationships" xmlns:p="http://schemas.openxmlformats.org/presentationml/2006/main">
  <p:tag name="AS_UNIQUEID" val="501"/>
</p:tagLst>
</file>

<file path=ppt/tags/tag314.xml><?xml version="1.0" encoding="utf-8"?>
<p:tagLst xmlns:a="http://schemas.openxmlformats.org/drawingml/2006/main" xmlns:r="http://schemas.openxmlformats.org/officeDocument/2006/relationships" xmlns:p="http://schemas.openxmlformats.org/presentationml/2006/main">
  <p:tag name="AS_UNIQUEID" val="502"/>
</p:tagLst>
</file>

<file path=ppt/tags/tag315.xml><?xml version="1.0" encoding="utf-8"?>
<p:tagLst xmlns:a="http://schemas.openxmlformats.org/drawingml/2006/main" xmlns:r="http://schemas.openxmlformats.org/officeDocument/2006/relationships" xmlns:p="http://schemas.openxmlformats.org/presentationml/2006/main">
  <p:tag name="AS_UNIQUEID" val="503"/>
</p:tagLst>
</file>

<file path=ppt/tags/tag316.xml><?xml version="1.0" encoding="utf-8"?>
<p:tagLst xmlns:a="http://schemas.openxmlformats.org/drawingml/2006/main" xmlns:r="http://schemas.openxmlformats.org/officeDocument/2006/relationships" xmlns:p="http://schemas.openxmlformats.org/presentationml/2006/main">
  <p:tag name="AS_UNIQUEID" val="504"/>
</p:tagLst>
</file>

<file path=ppt/tags/tag317.xml><?xml version="1.0" encoding="utf-8"?>
<p:tagLst xmlns:a="http://schemas.openxmlformats.org/drawingml/2006/main" xmlns:r="http://schemas.openxmlformats.org/officeDocument/2006/relationships" xmlns:p="http://schemas.openxmlformats.org/presentationml/2006/main">
  <p:tag name="AS_UNIQUEID" val="505"/>
</p:tagLst>
</file>

<file path=ppt/tags/tag318.xml><?xml version="1.0" encoding="utf-8"?>
<p:tagLst xmlns:a="http://schemas.openxmlformats.org/drawingml/2006/main" xmlns:r="http://schemas.openxmlformats.org/officeDocument/2006/relationships" xmlns:p="http://schemas.openxmlformats.org/presentationml/2006/main">
  <p:tag name="AS_UNIQUEID" val="506"/>
</p:tagLst>
</file>

<file path=ppt/tags/tag319.xml><?xml version="1.0" encoding="utf-8"?>
<p:tagLst xmlns:a="http://schemas.openxmlformats.org/drawingml/2006/main" xmlns:r="http://schemas.openxmlformats.org/officeDocument/2006/relationships" xmlns:p="http://schemas.openxmlformats.org/presentationml/2006/main">
  <p:tag name="AS_UNIQUEID" val="507"/>
</p:tagLst>
</file>

<file path=ppt/tags/tag32.xml><?xml version="1.0" encoding="utf-8"?>
<p:tagLst xmlns:a="http://schemas.openxmlformats.org/drawingml/2006/main" xmlns:r="http://schemas.openxmlformats.org/officeDocument/2006/relationships" xmlns:p="http://schemas.openxmlformats.org/presentationml/2006/main">
  <p:tag name="AS_UNIQUEID" val="127"/>
</p:tagLst>
</file>

<file path=ppt/tags/tag320.xml><?xml version="1.0" encoding="utf-8"?>
<p:tagLst xmlns:a="http://schemas.openxmlformats.org/drawingml/2006/main" xmlns:r="http://schemas.openxmlformats.org/officeDocument/2006/relationships" xmlns:p="http://schemas.openxmlformats.org/presentationml/2006/main">
  <p:tag name="AS_UNIQUEID" val="508"/>
</p:tagLst>
</file>

<file path=ppt/tags/tag321.xml><?xml version="1.0" encoding="utf-8"?>
<p:tagLst xmlns:a="http://schemas.openxmlformats.org/drawingml/2006/main" xmlns:r="http://schemas.openxmlformats.org/officeDocument/2006/relationships" xmlns:p="http://schemas.openxmlformats.org/presentationml/2006/main">
  <p:tag name="AS_UNIQUEID" val="497"/>
</p:tagLst>
</file>

<file path=ppt/tags/tag322.xml><?xml version="1.0" encoding="utf-8"?>
<p:tagLst xmlns:a="http://schemas.openxmlformats.org/drawingml/2006/main" xmlns:r="http://schemas.openxmlformats.org/officeDocument/2006/relationships" xmlns:p="http://schemas.openxmlformats.org/presentationml/2006/main">
  <p:tag name="AS_UNIQUEID" val="498"/>
</p:tagLst>
</file>

<file path=ppt/tags/tag323.xml><?xml version="1.0" encoding="utf-8"?>
<p:tagLst xmlns:a="http://schemas.openxmlformats.org/drawingml/2006/main" xmlns:r="http://schemas.openxmlformats.org/officeDocument/2006/relationships" xmlns:p="http://schemas.openxmlformats.org/presentationml/2006/main">
  <p:tag name="AS_UNIQUEID" val="499"/>
</p:tagLst>
</file>

<file path=ppt/tags/tag324.xml><?xml version="1.0" encoding="utf-8"?>
<p:tagLst xmlns:a="http://schemas.openxmlformats.org/drawingml/2006/main" xmlns:r="http://schemas.openxmlformats.org/officeDocument/2006/relationships" xmlns:p="http://schemas.openxmlformats.org/presentationml/2006/main">
  <p:tag name="AS_UNIQUEID" val="514"/>
</p:tagLst>
</file>

<file path=ppt/tags/tag325.xml><?xml version="1.0" encoding="utf-8"?>
<p:tagLst xmlns:a="http://schemas.openxmlformats.org/drawingml/2006/main" xmlns:r="http://schemas.openxmlformats.org/officeDocument/2006/relationships" xmlns:p="http://schemas.openxmlformats.org/presentationml/2006/main">
  <p:tag name="AS_UNIQUEID" val="515"/>
</p:tagLst>
</file>

<file path=ppt/tags/tag326.xml><?xml version="1.0" encoding="utf-8"?>
<p:tagLst xmlns:a="http://schemas.openxmlformats.org/drawingml/2006/main" xmlns:r="http://schemas.openxmlformats.org/officeDocument/2006/relationships" xmlns:p="http://schemas.openxmlformats.org/presentationml/2006/main">
  <p:tag name="AS_UNIQUEID" val="516"/>
</p:tagLst>
</file>

<file path=ppt/tags/tag327.xml><?xml version="1.0" encoding="utf-8"?>
<p:tagLst xmlns:a="http://schemas.openxmlformats.org/drawingml/2006/main" xmlns:r="http://schemas.openxmlformats.org/officeDocument/2006/relationships" xmlns:p="http://schemas.openxmlformats.org/presentationml/2006/main">
  <p:tag name="AS_UNIQUEID" val="517"/>
</p:tagLst>
</file>

<file path=ppt/tags/tag328.xml><?xml version="1.0" encoding="utf-8"?>
<p:tagLst xmlns:a="http://schemas.openxmlformats.org/drawingml/2006/main" xmlns:r="http://schemas.openxmlformats.org/officeDocument/2006/relationships" xmlns:p="http://schemas.openxmlformats.org/presentationml/2006/main">
  <p:tag name="AS_UNIQUEID" val="518"/>
</p:tagLst>
</file>

<file path=ppt/tags/tag329.xml><?xml version="1.0" encoding="utf-8"?>
<p:tagLst xmlns:a="http://schemas.openxmlformats.org/drawingml/2006/main" xmlns:r="http://schemas.openxmlformats.org/officeDocument/2006/relationships" xmlns:p="http://schemas.openxmlformats.org/presentationml/2006/main">
  <p:tag name="AS_UNIQUEID" val="519"/>
</p:tagLst>
</file>

<file path=ppt/tags/tag33.xml><?xml version="1.0" encoding="utf-8"?>
<p:tagLst xmlns:a="http://schemas.openxmlformats.org/drawingml/2006/main" xmlns:r="http://schemas.openxmlformats.org/officeDocument/2006/relationships" xmlns:p="http://schemas.openxmlformats.org/presentationml/2006/main">
  <p:tag name="AS_UNIQUEID" val="128"/>
</p:tagLst>
</file>

<file path=ppt/tags/tag330.xml><?xml version="1.0" encoding="utf-8"?>
<p:tagLst xmlns:a="http://schemas.openxmlformats.org/drawingml/2006/main" xmlns:r="http://schemas.openxmlformats.org/officeDocument/2006/relationships" xmlns:p="http://schemas.openxmlformats.org/presentationml/2006/main">
  <p:tag name="AS_UNIQUEID" val="520"/>
</p:tagLst>
</file>

<file path=ppt/tags/tag331.xml><?xml version="1.0" encoding="utf-8"?>
<p:tagLst xmlns:a="http://schemas.openxmlformats.org/drawingml/2006/main" xmlns:r="http://schemas.openxmlformats.org/officeDocument/2006/relationships" xmlns:p="http://schemas.openxmlformats.org/presentationml/2006/main">
  <p:tag name="AS_UNIQUEID" val="521"/>
</p:tagLst>
</file>

<file path=ppt/tags/tag332.xml><?xml version="1.0" encoding="utf-8"?>
<p:tagLst xmlns:a="http://schemas.openxmlformats.org/drawingml/2006/main" xmlns:r="http://schemas.openxmlformats.org/officeDocument/2006/relationships" xmlns:p="http://schemas.openxmlformats.org/presentationml/2006/main">
  <p:tag name="AS_UNIQUEID" val="510"/>
</p:tagLst>
</file>

<file path=ppt/tags/tag333.xml><?xml version="1.0" encoding="utf-8"?>
<p:tagLst xmlns:a="http://schemas.openxmlformats.org/drawingml/2006/main" xmlns:r="http://schemas.openxmlformats.org/officeDocument/2006/relationships" xmlns:p="http://schemas.openxmlformats.org/presentationml/2006/main">
  <p:tag name="AS_UNIQUEID" val="511"/>
</p:tagLst>
</file>

<file path=ppt/tags/tag334.xml><?xml version="1.0" encoding="utf-8"?>
<p:tagLst xmlns:a="http://schemas.openxmlformats.org/drawingml/2006/main" xmlns:r="http://schemas.openxmlformats.org/officeDocument/2006/relationships" xmlns:p="http://schemas.openxmlformats.org/presentationml/2006/main">
  <p:tag name="AS_UNIQUEID" val="512"/>
</p:tagLst>
</file>

<file path=ppt/tags/tag335.xml><?xml version="1.0" encoding="utf-8"?>
<p:tagLst xmlns:a="http://schemas.openxmlformats.org/drawingml/2006/main" xmlns:r="http://schemas.openxmlformats.org/officeDocument/2006/relationships" xmlns:p="http://schemas.openxmlformats.org/presentationml/2006/main">
  <p:tag name="AS_UNIQUEID" val="527"/>
</p:tagLst>
</file>

<file path=ppt/tags/tag336.xml><?xml version="1.0" encoding="utf-8"?>
<p:tagLst xmlns:a="http://schemas.openxmlformats.org/drawingml/2006/main" xmlns:r="http://schemas.openxmlformats.org/officeDocument/2006/relationships" xmlns:p="http://schemas.openxmlformats.org/presentationml/2006/main">
  <p:tag name="AS_UNIQUEID" val="528"/>
</p:tagLst>
</file>

<file path=ppt/tags/tag337.xml><?xml version="1.0" encoding="utf-8"?>
<p:tagLst xmlns:a="http://schemas.openxmlformats.org/drawingml/2006/main" xmlns:r="http://schemas.openxmlformats.org/officeDocument/2006/relationships" xmlns:p="http://schemas.openxmlformats.org/presentationml/2006/main">
  <p:tag name="AS_UNIQUEID" val="529"/>
</p:tagLst>
</file>

<file path=ppt/tags/tag338.xml><?xml version="1.0" encoding="utf-8"?>
<p:tagLst xmlns:a="http://schemas.openxmlformats.org/drawingml/2006/main" xmlns:r="http://schemas.openxmlformats.org/officeDocument/2006/relationships" xmlns:p="http://schemas.openxmlformats.org/presentationml/2006/main">
  <p:tag name="AS_UNIQUEID" val="530"/>
</p:tagLst>
</file>

<file path=ppt/tags/tag339.xml><?xml version="1.0" encoding="utf-8"?>
<p:tagLst xmlns:a="http://schemas.openxmlformats.org/drawingml/2006/main" xmlns:r="http://schemas.openxmlformats.org/officeDocument/2006/relationships" xmlns:p="http://schemas.openxmlformats.org/presentationml/2006/main">
  <p:tag name="AS_UNIQUEID" val="531"/>
</p:tagLst>
</file>

<file path=ppt/tags/tag34.xml><?xml version="1.0" encoding="utf-8"?>
<p:tagLst xmlns:a="http://schemas.openxmlformats.org/drawingml/2006/main" xmlns:r="http://schemas.openxmlformats.org/officeDocument/2006/relationships" xmlns:p="http://schemas.openxmlformats.org/presentationml/2006/main">
  <p:tag name="AS_UNIQUEID" val="129"/>
</p:tagLst>
</file>

<file path=ppt/tags/tag340.xml><?xml version="1.0" encoding="utf-8"?>
<p:tagLst xmlns:a="http://schemas.openxmlformats.org/drawingml/2006/main" xmlns:r="http://schemas.openxmlformats.org/officeDocument/2006/relationships" xmlns:p="http://schemas.openxmlformats.org/presentationml/2006/main">
  <p:tag name="AS_UNIQUEID" val="532"/>
</p:tagLst>
</file>

<file path=ppt/tags/tag341.xml><?xml version="1.0" encoding="utf-8"?>
<p:tagLst xmlns:a="http://schemas.openxmlformats.org/drawingml/2006/main" xmlns:r="http://schemas.openxmlformats.org/officeDocument/2006/relationships" xmlns:p="http://schemas.openxmlformats.org/presentationml/2006/main">
  <p:tag name="AS_UNIQUEID" val="533"/>
</p:tagLst>
</file>

<file path=ppt/tags/tag342.xml><?xml version="1.0" encoding="utf-8"?>
<p:tagLst xmlns:a="http://schemas.openxmlformats.org/drawingml/2006/main" xmlns:r="http://schemas.openxmlformats.org/officeDocument/2006/relationships" xmlns:p="http://schemas.openxmlformats.org/presentationml/2006/main">
  <p:tag name="AS_UNIQUEID" val="534"/>
</p:tagLst>
</file>

<file path=ppt/tags/tag343.xml><?xml version="1.0" encoding="utf-8"?>
<p:tagLst xmlns:a="http://schemas.openxmlformats.org/drawingml/2006/main" xmlns:r="http://schemas.openxmlformats.org/officeDocument/2006/relationships" xmlns:p="http://schemas.openxmlformats.org/presentationml/2006/main">
  <p:tag name="AS_UNIQUEID" val="523"/>
</p:tagLst>
</file>

<file path=ppt/tags/tag344.xml><?xml version="1.0" encoding="utf-8"?>
<p:tagLst xmlns:a="http://schemas.openxmlformats.org/drawingml/2006/main" xmlns:r="http://schemas.openxmlformats.org/officeDocument/2006/relationships" xmlns:p="http://schemas.openxmlformats.org/presentationml/2006/main">
  <p:tag name="AS_UNIQUEID" val="524"/>
</p:tagLst>
</file>

<file path=ppt/tags/tag345.xml><?xml version="1.0" encoding="utf-8"?>
<p:tagLst xmlns:a="http://schemas.openxmlformats.org/drawingml/2006/main" xmlns:r="http://schemas.openxmlformats.org/officeDocument/2006/relationships" xmlns:p="http://schemas.openxmlformats.org/presentationml/2006/main">
  <p:tag name="AS_UNIQUEID" val="525"/>
</p:tagLst>
</file>

<file path=ppt/tags/tag346.xml><?xml version="1.0" encoding="utf-8"?>
<p:tagLst xmlns:a="http://schemas.openxmlformats.org/drawingml/2006/main" xmlns:r="http://schemas.openxmlformats.org/officeDocument/2006/relationships" xmlns:p="http://schemas.openxmlformats.org/presentationml/2006/main">
  <p:tag name="AS_UNIQUEID" val="536"/>
</p:tagLst>
</file>

<file path=ppt/tags/tag347.xml><?xml version="1.0" encoding="utf-8"?>
<p:tagLst xmlns:a="http://schemas.openxmlformats.org/drawingml/2006/main" xmlns:r="http://schemas.openxmlformats.org/officeDocument/2006/relationships" xmlns:p="http://schemas.openxmlformats.org/presentationml/2006/main">
  <p:tag name="AS_UNIQUEID" val="537"/>
</p:tagLst>
</file>

<file path=ppt/tags/tag348.xml><?xml version="1.0" encoding="utf-8"?>
<p:tagLst xmlns:a="http://schemas.openxmlformats.org/drawingml/2006/main" xmlns:r="http://schemas.openxmlformats.org/officeDocument/2006/relationships" xmlns:p="http://schemas.openxmlformats.org/presentationml/2006/main">
  <p:tag name="AS_UNIQUEID" val="538"/>
</p:tagLst>
</file>

<file path=ppt/tags/tag349.xml><?xml version="1.0" encoding="utf-8"?>
<p:tagLst xmlns:a="http://schemas.openxmlformats.org/drawingml/2006/main" xmlns:r="http://schemas.openxmlformats.org/officeDocument/2006/relationships" xmlns:p="http://schemas.openxmlformats.org/presentationml/2006/main">
  <p:tag name="AS_UNIQUEID" val="540"/>
</p:tagLst>
</file>

<file path=ppt/tags/tag35.xml><?xml version="1.0" encoding="utf-8"?>
<p:tagLst xmlns:a="http://schemas.openxmlformats.org/drawingml/2006/main" xmlns:r="http://schemas.openxmlformats.org/officeDocument/2006/relationships" xmlns:p="http://schemas.openxmlformats.org/presentationml/2006/main">
  <p:tag name="AS_UNIQUEID" val="130"/>
</p:tagLst>
</file>

<file path=ppt/tags/tag350.xml><?xml version="1.0" encoding="utf-8"?>
<p:tagLst xmlns:a="http://schemas.openxmlformats.org/drawingml/2006/main" xmlns:r="http://schemas.openxmlformats.org/officeDocument/2006/relationships" xmlns:p="http://schemas.openxmlformats.org/presentationml/2006/main">
  <p:tag name="AS_UNIQUEID" val="541"/>
</p:tagLst>
</file>

<file path=ppt/tags/tag351.xml><?xml version="1.0" encoding="utf-8"?>
<p:tagLst xmlns:a="http://schemas.openxmlformats.org/drawingml/2006/main" xmlns:r="http://schemas.openxmlformats.org/officeDocument/2006/relationships" xmlns:p="http://schemas.openxmlformats.org/presentationml/2006/main">
  <p:tag name="AS_UNIQUEID" val="542"/>
</p:tagLst>
</file>

<file path=ppt/tags/tag352.xml><?xml version="1.0" encoding="utf-8"?>
<p:tagLst xmlns:a="http://schemas.openxmlformats.org/drawingml/2006/main" xmlns:r="http://schemas.openxmlformats.org/officeDocument/2006/relationships" xmlns:p="http://schemas.openxmlformats.org/presentationml/2006/main">
  <p:tag name="AS_UNIQUEID" val="543"/>
</p:tagLst>
</file>

<file path=ppt/tags/tag353.xml><?xml version="1.0" encoding="utf-8"?>
<p:tagLst xmlns:a="http://schemas.openxmlformats.org/drawingml/2006/main" xmlns:r="http://schemas.openxmlformats.org/officeDocument/2006/relationships" xmlns:p="http://schemas.openxmlformats.org/presentationml/2006/main">
  <p:tag name="AS_UNIQUEID" val="544"/>
</p:tagLst>
</file>

<file path=ppt/tags/tag354.xml><?xml version="1.0" encoding="utf-8"?>
<p:tagLst xmlns:a="http://schemas.openxmlformats.org/drawingml/2006/main" xmlns:r="http://schemas.openxmlformats.org/officeDocument/2006/relationships" xmlns:p="http://schemas.openxmlformats.org/presentationml/2006/main">
  <p:tag name="AS_UNIQUEID" val="545"/>
</p:tagLst>
</file>

<file path=ppt/tags/tag355.xml><?xml version="1.0" encoding="utf-8"?>
<p:tagLst xmlns:a="http://schemas.openxmlformats.org/drawingml/2006/main" xmlns:r="http://schemas.openxmlformats.org/officeDocument/2006/relationships" xmlns:p="http://schemas.openxmlformats.org/presentationml/2006/main">
  <p:tag name="AS_UNIQUEID" val="546"/>
</p:tagLst>
</file>

<file path=ppt/tags/tag356.xml><?xml version="1.0" encoding="utf-8"?>
<p:tagLst xmlns:a="http://schemas.openxmlformats.org/drawingml/2006/main" xmlns:r="http://schemas.openxmlformats.org/officeDocument/2006/relationships" xmlns:p="http://schemas.openxmlformats.org/presentationml/2006/main">
  <p:tag name="AS_UNIQUEID" val="552"/>
</p:tagLst>
</file>

<file path=ppt/tags/tag357.xml><?xml version="1.0" encoding="utf-8"?>
<p:tagLst xmlns:a="http://schemas.openxmlformats.org/drawingml/2006/main" xmlns:r="http://schemas.openxmlformats.org/officeDocument/2006/relationships" xmlns:p="http://schemas.openxmlformats.org/presentationml/2006/main">
  <p:tag name="AS_UNIQUEID" val="553"/>
</p:tagLst>
</file>

<file path=ppt/tags/tag358.xml><?xml version="1.0" encoding="utf-8"?>
<p:tagLst xmlns:a="http://schemas.openxmlformats.org/drawingml/2006/main" xmlns:r="http://schemas.openxmlformats.org/officeDocument/2006/relationships" xmlns:p="http://schemas.openxmlformats.org/presentationml/2006/main">
  <p:tag name="AS_UNIQUEID" val="554"/>
</p:tagLst>
</file>

<file path=ppt/tags/tag359.xml><?xml version="1.0" encoding="utf-8"?>
<p:tagLst xmlns:a="http://schemas.openxmlformats.org/drawingml/2006/main" xmlns:r="http://schemas.openxmlformats.org/officeDocument/2006/relationships" xmlns:p="http://schemas.openxmlformats.org/presentationml/2006/main">
  <p:tag name="AS_UNIQUEID" val="555"/>
</p:tagLst>
</file>

<file path=ppt/tags/tag36.xml><?xml version="1.0" encoding="utf-8"?>
<p:tagLst xmlns:a="http://schemas.openxmlformats.org/drawingml/2006/main" xmlns:r="http://schemas.openxmlformats.org/officeDocument/2006/relationships" xmlns:p="http://schemas.openxmlformats.org/presentationml/2006/main">
  <p:tag name="AS_UNIQUEID" val="132"/>
  <p:tag name="KSO_WM_BEAUTIFY_FLAG" val="#wm#"/>
  <p:tag name="KSO_WM_TAG_VERSION" val="1.0"/>
  <p:tag name="KSO_WM_UNIT_COMPATIBLE" val="0"/>
  <p:tag name="KSO_WM_UNIT_DIAGRAM_ISNUMVISUAL" val="0"/>
  <p:tag name="KSO_WM_UNIT_DIAGRAM_ISREFERUNIT" val="0"/>
  <p:tag name="KSO_WM_UNIT_HIGHLIGHT" val="0"/>
  <p:tag name="KSO_WM_UNIT_ID" val="_2**"/>
  <p:tag name="KSO_WM_UNIT_LAYERLEVEL" val="1"/>
</p:tagLst>
</file>

<file path=ppt/tags/tag360.xml><?xml version="1.0" encoding="utf-8"?>
<p:tagLst xmlns:a="http://schemas.openxmlformats.org/drawingml/2006/main" xmlns:r="http://schemas.openxmlformats.org/officeDocument/2006/relationships" xmlns:p="http://schemas.openxmlformats.org/presentationml/2006/main">
  <p:tag name="AS_UNIQUEID" val="556"/>
</p:tagLst>
</file>

<file path=ppt/tags/tag361.xml><?xml version="1.0" encoding="utf-8"?>
<p:tagLst xmlns:a="http://schemas.openxmlformats.org/drawingml/2006/main" xmlns:r="http://schemas.openxmlformats.org/officeDocument/2006/relationships" xmlns:p="http://schemas.openxmlformats.org/presentationml/2006/main">
  <p:tag name="AS_UNIQUEID" val="557"/>
</p:tagLst>
</file>

<file path=ppt/tags/tag362.xml><?xml version="1.0" encoding="utf-8"?>
<p:tagLst xmlns:a="http://schemas.openxmlformats.org/drawingml/2006/main" xmlns:r="http://schemas.openxmlformats.org/officeDocument/2006/relationships" xmlns:p="http://schemas.openxmlformats.org/presentationml/2006/main">
  <p:tag name="AS_UNIQUEID" val="558"/>
</p:tagLst>
</file>

<file path=ppt/tags/tag363.xml><?xml version="1.0" encoding="utf-8"?>
<p:tagLst xmlns:a="http://schemas.openxmlformats.org/drawingml/2006/main" xmlns:r="http://schemas.openxmlformats.org/officeDocument/2006/relationships" xmlns:p="http://schemas.openxmlformats.org/presentationml/2006/main">
  <p:tag name="AS_UNIQUEID" val="559"/>
</p:tagLst>
</file>

<file path=ppt/tags/tag364.xml><?xml version="1.0" encoding="utf-8"?>
<p:tagLst xmlns:a="http://schemas.openxmlformats.org/drawingml/2006/main" xmlns:r="http://schemas.openxmlformats.org/officeDocument/2006/relationships" xmlns:p="http://schemas.openxmlformats.org/presentationml/2006/main">
  <p:tag name="AS_UNIQUEID" val="560"/>
</p:tagLst>
</file>

<file path=ppt/tags/tag365.xml><?xml version="1.0" encoding="utf-8"?>
<p:tagLst xmlns:a="http://schemas.openxmlformats.org/drawingml/2006/main" xmlns:r="http://schemas.openxmlformats.org/officeDocument/2006/relationships" xmlns:p="http://schemas.openxmlformats.org/presentationml/2006/main">
  <p:tag name="AS_UNIQUEID" val="561"/>
</p:tagLst>
</file>

<file path=ppt/tags/tag366.xml><?xml version="1.0" encoding="utf-8"?>
<p:tagLst xmlns:a="http://schemas.openxmlformats.org/drawingml/2006/main" xmlns:r="http://schemas.openxmlformats.org/officeDocument/2006/relationships" xmlns:p="http://schemas.openxmlformats.org/presentationml/2006/main">
  <p:tag name="AS_UNIQUEID" val="548"/>
</p:tagLst>
</file>

<file path=ppt/tags/tag367.xml><?xml version="1.0" encoding="utf-8"?>
<p:tagLst xmlns:a="http://schemas.openxmlformats.org/drawingml/2006/main" xmlns:r="http://schemas.openxmlformats.org/officeDocument/2006/relationships" xmlns:p="http://schemas.openxmlformats.org/presentationml/2006/main">
  <p:tag name="AS_UNIQUEID" val="549"/>
</p:tagLst>
</file>

<file path=ppt/tags/tag368.xml><?xml version="1.0" encoding="utf-8"?>
<p:tagLst xmlns:a="http://schemas.openxmlformats.org/drawingml/2006/main" xmlns:r="http://schemas.openxmlformats.org/officeDocument/2006/relationships" xmlns:p="http://schemas.openxmlformats.org/presentationml/2006/main">
  <p:tag name="AS_UNIQUEID" val="550"/>
</p:tagLst>
</file>

<file path=ppt/tags/tag369.xml><?xml version="1.0" encoding="utf-8"?>
<p:tagLst xmlns:a="http://schemas.openxmlformats.org/drawingml/2006/main" xmlns:r="http://schemas.openxmlformats.org/officeDocument/2006/relationships" xmlns:p="http://schemas.openxmlformats.org/presentationml/2006/main">
  <p:tag name="AS_UNIQUEID" val="563"/>
</p:tagLst>
</file>

<file path=ppt/tags/tag37.xml><?xml version="1.0" encoding="utf-8"?>
<p:tagLst xmlns:a="http://schemas.openxmlformats.org/drawingml/2006/main" xmlns:r="http://schemas.openxmlformats.org/officeDocument/2006/relationships" xmlns:p="http://schemas.openxmlformats.org/presentationml/2006/main">
  <p:tag name="AS_UNIQUEID" val="133"/>
  <p:tag name="KSO_WM_BEAUTIFY_FLAG" val="#wm#"/>
  <p:tag name="KSO_WM_TAG_VERSION" val="1.0"/>
  <p:tag name="KSO_WM_UNIT_COMPATIBLE" val="0"/>
  <p:tag name="KSO_WM_UNIT_DIAGRAM_ISNUMVISUAL" val="0"/>
  <p:tag name="KSO_WM_UNIT_DIAGRAM_ISREFERUNIT" val="0"/>
  <p:tag name="KSO_WM_UNIT_HIGHLIGHT" val="0"/>
  <p:tag name="KSO_WM_UNIT_ID" val="_2**"/>
  <p:tag name="KSO_WM_UNIT_LAYERLEVEL" val="1"/>
</p:tagLst>
</file>

<file path=ppt/tags/tag370.xml><?xml version="1.0" encoding="utf-8"?>
<p:tagLst xmlns:a="http://schemas.openxmlformats.org/drawingml/2006/main" xmlns:r="http://schemas.openxmlformats.org/officeDocument/2006/relationships" xmlns:p="http://schemas.openxmlformats.org/presentationml/2006/main">
  <p:tag name="AS_UNIQUEID" val="564"/>
</p:tagLst>
</file>

<file path=ppt/tags/tag371.xml><?xml version="1.0" encoding="utf-8"?>
<p:tagLst xmlns:a="http://schemas.openxmlformats.org/drawingml/2006/main" xmlns:r="http://schemas.openxmlformats.org/officeDocument/2006/relationships" xmlns:p="http://schemas.openxmlformats.org/presentationml/2006/main">
  <p:tag name="AS_UNIQUEID" val="565"/>
</p:tagLst>
</file>

<file path=ppt/tags/tag372.xml><?xml version="1.0" encoding="utf-8"?>
<p:tagLst xmlns:a="http://schemas.openxmlformats.org/drawingml/2006/main" xmlns:r="http://schemas.openxmlformats.org/officeDocument/2006/relationships" xmlns:p="http://schemas.openxmlformats.org/presentationml/2006/main">
  <p:tag name="AS_UNIQUEID" val="566"/>
</p:tagLst>
</file>

<file path=ppt/tags/tag373.xml><?xml version="1.0" encoding="utf-8"?>
<p:tagLst xmlns:a="http://schemas.openxmlformats.org/drawingml/2006/main" xmlns:r="http://schemas.openxmlformats.org/officeDocument/2006/relationships" xmlns:p="http://schemas.openxmlformats.org/presentationml/2006/main">
  <p:tag name="AS_UNIQUEID" val="567"/>
</p:tagLst>
</file>

<file path=ppt/tags/tag374.xml><?xml version="1.0" encoding="utf-8"?>
<p:tagLst xmlns:a="http://schemas.openxmlformats.org/drawingml/2006/main" xmlns:r="http://schemas.openxmlformats.org/officeDocument/2006/relationships" xmlns:p="http://schemas.openxmlformats.org/presentationml/2006/main">
  <p:tag name="AS_UNIQUEID" val="568"/>
</p:tagLst>
</file>

<file path=ppt/tags/tag375.xml><?xml version="1.0" encoding="utf-8"?>
<p:tagLst xmlns:a="http://schemas.openxmlformats.org/drawingml/2006/main" xmlns:r="http://schemas.openxmlformats.org/officeDocument/2006/relationships" xmlns:p="http://schemas.openxmlformats.org/presentationml/2006/main">
  <p:tag name="AS_UNIQUEID" val="569"/>
</p:tagLst>
</file>

<file path=ppt/tags/tag376.xml><?xml version="1.0" encoding="utf-8"?>
<p:tagLst xmlns:a="http://schemas.openxmlformats.org/drawingml/2006/main" xmlns:r="http://schemas.openxmlformats.org/officeDocument/2006/relationships" xmlns:p="http://schemas.openxmlformats.org/presentationml/2006/main">
  <p:tag name="AS_UNIQUEID" val="570"/>
</p:tagLst>
</file>

<file path=ppt/tags/tag377.xml><?xml version="1.0" encoding="utf-8"?>
<p:tagLst xmlns:a="http://schemas.openxmlformats.org/drawingml/2006/main" xmlns:r="http://schemas.openxmlformats.org/officeDocument/2006/relationships" xmlns:p="http://schemas.openxmlformats.org/presentationml/2006/main">
  <p:tag name="AS_UNIQUEID" val="571"/>
</p:tagLst>
</file>

<file path=ppt/tags/tag378.xml><?xml version="1.0" encoding="utf-8"?>
<p:tagLst xmlns:a="http://schemas.openxmlformats.org/drawingml/2006/main" xmlns:r="http://schemas.openxmlformats.org/officeDocument/2006/relationships" xmlns:p="http://schemas.openxmlformats.org/presentationml/2006/main">
  <p:tag name="AS_UNIQUEID" val="572"/>
</p:tagLst>
</file>

<file path=ppt/tags/tag379.xml><?xml version="1.0" encoding="utf-8"?>
<p:tagLst xmlns:a="http://schemas.openxmlformats.org/drawingml/2006/main" xmlns:r="http://schemas.openxmlformats.org/officeDocument/2006/relationships" xmlns:p="http://schemas.openxmlformats.org/presentationml/2006/main">
  <p:tag name="AS_UNIQUEID" val="573"/>
</p:tagLst>
</file>

<file path=ppt/tags/tag38.xml><?xml version="1.0" encoding="utf-8"?>
<p:tagLst xmlns:a="http://schemas.openxmlformats.org/drawingml/2006/main" xmlns:r="http://schemas.openxmlformats.org/officeDocument/2006/relationships" xmlns:p="http://schemas.openxmlformats.org/presentationml/2006/main">
  <p:tag name="AS_UNIQUEID" val="134"/>
  <p:tag name="KSO_WM_BEAUTIFY_FLAG" val="#wm#"/>
  <p:tag name="KSO_WM_TAG_VERSION" val="1.0"/>
  <p:tag name="KSO_WM_UNIT_COMPATIBLE" val="0"/>
  <p:tag name="KSO_WM_UNIT_DIAGRAM_ISNUMVISUAL" val="0"/>
  <p:tag name="KSO_WM_UNIT_DIAGRAM_ISREFERUNIT" val="0"/>
  <p:tag name="KSO_WM_UNIT_HIGHLIGHT" val="0"/>
  <p:tag name="KSO_WM_UNIT_ID" val="_2**"/>
  <p:tag name="KSO_WM_UNIT_LAYERLEVEL" val="1"/>
</p:tagLst>
</file>

<file path=ppt/tags/tag380.xml><?xml version="1.0" encoding="utf-8"?>
<p:tagLst xmlns:a="http://schemas.openxmlformats.org/drawingml/2006/main" xmlns:r="http://schemas.openxmlformats.org/officeDocument/2006/relationships" xmlns:p="http://schemas.openxmlformats.org/presentationml/2006/main">
  <p:tag name="AS_UNIQUEID" val="579"/>
  <p:tag name="KSO_WM_BEAUTIFY_FLAG" val="#wm#"/>
  <p:tag name="KSO_WM_DIAGRAM_GROUP_CODE" val="m1-1"/>
  <p:tag name="KSO_WM_TAG_VERSION" val="1.0"/>
  <p:tag name="KSO_WM_TEMPLATE_CATEGORY" val="diagram"/>
  <p:tag name="KSO_WM_TEMPLATE_INDEX" val="20201494"/>
  <p:tag name="KSO_WM_UNIT_COMPATIBLE" val="0"/>
  <p:tag name="KSO_WM_UNIT_DIAGRAM_ISNUMVISUAL" val="0"/>
  <p:tag name="KSO_WM_UNIT_DIAGRAM_ISREFERUNIT" val="0"/>
  <p:tag name="KSO_WM_UNIT_HIGHLIGHT" val="0"/>
  <p:tag name="KSO_WM_UNIT_ID" val="diagram20201494_4*m_h_a*1_1_1"/>
  <p:tag name="KSO_WM_UNIT_INDEX" val="1_1_1"/>
  <p:tag name="KSO_WM_UNIT_ISCONTENTSTITLE" val="0"/>
  <p:tag name="KSO_WM_UNIT_LAYERLEVEL" val="1_1_1"/>
  <p:tag name="KSO_WM_UNIT_NOCLEAR" val="0"/>
  <p:tag name="KSO_WM_UNIT_PRESET_TEXT" val="添加标题"/>
  <p:tag name="KSO_WM_UNIT_TEXT_FILL_FORE_SCHEMECOLOR_INDEX" val="5"/>
  <p:tag name="KSO_WM_UNIT_TEXT_FILL_TYPE" val="1"/>
  <p:tag name="KSO_WM_UNIT_TYPE" val="m_h_a"/>
  <p:tag name="KSO_WM_UNIT_VALUE" val="8"/>
</p:tagLst>
</file>

<file path=ppt/tags/tag381.xml><?xml version="1.0" encoding="utf-8"?>
<p:tagLst xmlns:a="http://schemas.openxmlformats.org/drawingml/2006/main" xmlns:r="http://schemas.openxmlformats.org/officeDocument/2006/relationships" xmlns:p="http://schemas.openxmlformats.org/presentationml/2006/main">
  <p:tag name="AS_UNIQUEID" val="580"/>
  <p:tag name="KSO_WM_BEAUTIFY_FLAG" val="#wm#"/>
  <p:tag name="KSO_WM_DIAGRAM_GROUP_CODE" val="m1-1"/>
  <p:tag name="KSO_WM_TAG_VERSION" val="1.0"/>
  <p:tag name="KSO_WM_TEMPLATE_CATEGORY" val="diagram"/>
  <p:tag name="KSO_WM_TEMPLATE_INDEX" val="20201494"/>
  <p:tag name="KSO_WM_UNIT_COMPATIBLE" val="0"/>
  <p:tag name="KSO_WM_UNIT_DIAGRAM_ISNUMVISUAL" val="0"/>
  <p:tag name="KSO_WM_UNIT_DIAGRAM_ISREFERUNIT" val="0"/>
  <p:tag name="KSO_WM_UNIT_HIGHLIGHT" val="0"/>
  <p:tag name="KSO_WM_UNIT_ID" val="diagram20201494_4*m_h_f*1_1_1"/>
  <p:tag name="KSO_WM_UNIT_INDEX" val="1_1_1"/>
  <p:tag name="KSO_WM_UNIT_LAYERLEVEL" val="1_1_1"/>
  <p:tag name="KSO_WM_UNIT_NOCLEAR" val="0"/>
  <p:tag name="KSO_WM_UNIT_PRESET_TEXT" val="单击此处添加文本具体内容，简明扼要的阐述您的观点。"/>
  <p:tag name="KSO_WM_UNIT_TEXT_FILL_FORE_SCHEMECOLOR_INDEX" val="13"/>
  <p:tag name="KSO_WM_UNIT_TEXT_FILL_TYPE" val="1"/>
  <p:tag name="KSO_WM_UNIT_TYPE" val="m_h_f"/>
  <p:tag name="KSO_WM_UNIT_VALUE" val="30"/>
</p:tagLst>
</file>

<file path=ppt/tags/tag382.xml><?xml version="1.0" encoding="utf-8"?>
<p:tagLst xmlns:a="http://schemas.openxmlformats.org/drawingml/2006/main" xmlns:r="http://schemas.openxmlformats.org/officeDocument/2006/relationships" xmlns:p="http://schemas.openxmlformats.org/presentationml/2006/main">
  <p:tag name="AS_UNIQUEID" val="581"/>
  <p:tag name="KSO_WM_BEAUTIFY_FLAG" val="#wm#"/>
  <p:tag name="KSO_WM_DIAGRAM_GROUP_CODE" val="m1-1"/>
  <p:tag name="KSO_WM_TAG_VERSION" val="1.0"/>
  <p:tag name="KSO_WM_TEMPLATE_CATEGORY" val="diagram"/>
  <p:tag name="KSO_WM_TEMPLATE_INDEX" val="20201494"/>
  <p:tag name="KSO_WM_UNIT_COMPATIBLE" val="0"/>
  <p:tag name="KSO_WM_UNIT_DIAGRAM_ISNUMVISUAL" val="0"/>
  <p:tag name="KSO_WM_UNIT_DIAGRAM_ISREFERUNIT" val="0"/>
  <p:tag name="KSO_WM_UNIT_HIGHLIGHT" val="0"/>
  <p:tag name="KSO_WM_UNIT_ID" val="diagram20201494_4*m_h_a*1_2_1"/>
  <p:tag name="KSO_WM_UNIT_INDEX" val="1_2_1"/>
  <p:tag name="KSO_WM_UNIT_ISCONTENTSTITLE" val="0"/>
  <p:tag name="KSO_WM_UNIT_LAYERLEVEL" val="1_1_1"/>
  <p:tag name="KSO_WM_UNIT_NOCLEAR" val="0"/>
  <p:tag name="KSO_WM_UNIT_PRESET_TEXT" val="添加标题"/>
  <p:tag name="KSO_WM_UNIT_TEXT_FILL_FORE_SCHEMECOLOR_INDEX" val="5"/>
  <p:tag name="KSO_WM_UNIT_TEXT_FILL_TYPE" val="1"/>
  <p:tag name="KSO_WM_UNIT_TYPE" val="m_h_a"/>
  <p:tag name="KSO_WM_UNIT_VALUE" val="8"/>
</p:tagLst>
</file>

<file path=ppt/tags/tag383.xml><?xml version="1.0" encoding="utf-8"?>
<p:tagLst xmlns:a="http://schemas.openxmlformats.org/drawingml/2006/main" xmlns:r="http://schemas.openxmlformats.org/officeDocument/2006/relationships" xmlns:p="http://schemas.openxmlformats.org/presentationml/2006/main">
  <p:tag name="AS_UNIQUEID" val="582"/>
  <p:tag name="KSO_WM_BEAUTIFY_FLAG" val="#wm#"/>
  <p:tag name="KSO_WM_DIAGRAM_GROUP_CODE" val="m1-1"/>
  <p:tag name="KSO_WM_TAG_VERSION" val="1.0"/>
  <p:tag name="KSO_WM_TEMPLATE_CATEGORY" val="diagram"/>
  <p:tag name="KSO_WM_TEMPLATE_INDEX" val="20201494"/>
  <p:tag name="KSO_WM_UNIT_COMPATIBLE" val="0"/>
  <p:tag name="KSO_WM_UNIT_DIAGRAM_ISNUMVISUAL" val="0"/>
  <p:tag name="KSO_WM_UNIT_DIAGRAM_ISREFERUNIT" val="0"/>
  <p:tag name="KSO_WM_UNIT_HIGHLIGHT" val="0"/>
  <p:tag name="KSO_WM_UNIT_ID" val="diagram20201494_4*m_h_f*1_2_1"/>
  <p:tag name="KSO_WM_UNIT_INDEX" val="1_2_1"/>
  <p:tag name="KSO_WM_UNIT_LAYERLEVEL" val="1_1_1"/>
  <p:tag name="KSO_WM_UNIT_NOCLEAR" val="0"/>
  <p:tag name="KSO_WM_UNIT_PRESET_TEXT" val="单击此处添加文本具体内容，简明扼要的阐述您的观点。"/>
  <p:tag name="KSO_WM_UNIT_TEXT_FILL_FORE_SCHEMECOLOR_INDEX" val="13"/>
  <p:tag name="KSO_WM_UNIT_TEXT_FILL_TYPE" val="1"/>
  <p:tag name="KSO_WM_UNIT_TYPE" val="m_h_f"/>
  <p:tag name="KSO_WM_UNIT_VALUE" val="30"/>
</p:tagLst>
</file>

<file path=ppt/tags/tag384.xml><?xml version="1.0" encoding="utf-8"?>
<p:tagLst xmlns:a="http://schemas.openxmlformats.org/drawingml/2006/main" xmlns:r="http://schemas.openxmlformats.org/officeDocument/2006/relationships" xmlns:p="http://schemas.openxmlformats.org/presentationml/2006/main">
  <p:tag name="AS_UNIQUEID" val="583"/>
  <p:tag name="KSO_WM_BEAUTIFY_FLAG" val="#wm#"/>
  <p:tag name="KSO_WM_DIAGRAM_GROUP_CODE" val="m1-1"/>
  <p:tag name="KSO_WM_TAG_VERSION" val="1.0"/>
  <p:tag name="KSO_WM_TEMPLATE_CATEGORY" val="diagram"/>
  <p:tag name="KSO_WM_TEMPLATE_INDEX" val="20201494"/>
  <p:tag name="KSO_WM_UNIT_COMPATIBLE" val="0"/>
  <p:tag name="KSO_WM_UNIT_DIAGRAM_ISNUMVISUAL" val="0"/>
  <p:tag name="KSO_WM_UNIT_DIAGRAM_ISREFERUNIT" val="0"/>
  <p:tag name="KSO_WM_UNIT_HIGHLIGHT" val="0"/>
  <p:tag name="KSO_WM_UNIT_ID" val="diagram20201494_4*m_h_f*1_3_1"/>
  <p:tag name="KSO_WM_UNIT_INDEX" val="1_3_1"/>
  <p:tag name="KSO_WM_UNIT_LAYERLEVEL" val="1_1_1"/>
  <p:tag name="KSO_WM_UNIT_NOCLEAR" val="0"/>
  <p:tag name="KSO_WM_UNIT_PRESET_TEXT" val="单击此处添加文本具体内容，简明扼要的阐述您的观点。"/>
  <p:tag name="KSO_WM_UNIT_TEXT_FILL_FORE_SCHEMECOLOR_INDEX" val="13"/>
  <p:tag name="KSO_WM_UNIT_TEXT_FILL_TYPE" val="1"/>
  <p:tag name="KSO_WM_UNIT_TYPE" val="m_h_f"/>
  <p:tag name="KSO_WM_UNIT_VALUE" val="30"/>
</p:tagLst>
</file>

<file path=ppt/tags/tag385.xml><?xml version="1.0" encoding="utf-8"?>
<p:tagLst xmlns:a="http://schemas.openxmlformats.org/drawingml/2006/main" xmlns:r="http://schemas.openxmlformats.org/officeDocument/2006/relationships" xmlns:p="http://schemas.openxmlformats.org/presentationml/2006/main">
  <p:tag name="AS_UNIQUEID" val="584"/>
  <p:tag name="KSO_WM_BEAUTIFY_FLAG" val="#wm#"/>
  <p:tag name="KSO_WM_DIAGRAM_GROUP_CODE" val="m1-1"/>
  <p:tag name="KSO_WM_TAG_VERSION" val="1.0"/>
  <p:tag name="KSO_WM_TEMPLATE_CATEGORY" val="diagram"/>
  <p:tag name="KSO_WM_TEMPLATE_INDEX" val="20201494"/>
  <p:tag name="KSO_WM_UNIT_COMPATIBLE" val="0"/>
  <p:tag name="KSO_WM_UNIT_DIAGRAM_ISNUMVISUAL" val="0"/>
  <p:tag name="KSO_WM_UNIT_DIAGRAM_ISREFERUNIT" val="0"/>
  <p:tag name="KSO_WM_UNIT_HIGHLIGHT" val="0"/>
  <p:tag name="KSO_WM_UNIT_ID" val="diagram20201494_4*m_h_a*1_3_1"/>
  <p:tag name="KSO_WM_UNIT_INDEX" val="1_3_1"/>
  <p:tag name="KSO_WM_UNIT_ISCONTENTSTITLE" val="0"/>
  <p:tag name="KSO_WM_UNIT_LAYERLEVEL" val="1_1_1"/>
  <p:tag name="KSO_WM_UNIT_NOCLEAR" val="0"/>
  <p:tag name="KSO_WM_UNIT_PRESET_TEXT" val="添加标题"/>
  <p:tag name="KSO_WM_UNIT_TEXT_FILL_FORE_SCHEMECOLOR_INDEX" val="5"/>
  <p:tag name="KSO_WM_UNIT_TEXT_FILL_TYPE" val="1"/>
  <p:tag name="KSO_WM_UNIT_TYPE" val="m_h_a"/>
  <p:tag name="KSO_WM_UNIT_VALUE" val="8"/>
</p:tagLst>
</file>

<file path=ppt/tags/tag386.xml><?xml version="1.0" encoding="utf-8"?>
<p:tagLst xmlns:a="http://schemas.openxmlformats.org/drawingml/2006/main" xmlns:r="http://schemas.openxmlformats.org/officeDocument/2006/relationships" xmlns:p="http://schemas.openxmlformats.org/presentationml/2006/main">
  <p:tag name="AS_UNIQUEID" val="585"/>
  <p:tag name="KSO_WM_BEAUTIFY_FLAG" val="#wm#"/>
  <p:tag name="KSO_WM_DIAGRAM_GROUP_CODE" val="m1-1"/>
  <p:tag name="KSO_WM_TAG_VERSION" val="1.0"/>
  <p:tag name="KSO_WM_TEMPLATE_CATEGORY" val="diagram"/>
  <p:tag name="KSO_WM_TEMPLATE_INDEX" val="20201494"/>
  <p:tag name="KSO_WM_UNIT_COMPATIBLE" val="0"/>
  <p:tag name="KSO_WM_UNIT_DIAGRAM_ISNUMVISUAL" val="0"/>
  <p:tag name="KSO_WM_UNIT_DIAGRAM_ISREFERUNIT" val="0"/>
  <p:tag name="KSO_WM_UNIT_HIGHLIGHT" val="0"/>
  <p:tag name="KSO_WM_UNIT_ID" val="diagram20201494_4*m_h_a*1_4_1"/>
  <p:tag name="KSO_WM_UNIT_INDEX" val="1_4_1"/>
  <p:tag name="KSO_WM_UNIT_ISCONTENTSTITLE" val="0"/>
  <p:tag name="KSO_WM_UNIT_LAYERLEVEL" val="1_1_1"/>
  <p:tag name="KSO_WM_UNIT_NOCLEAR" val="0"/>
  <p:tag name="KSO_WM_UNIT_PRESET_TEXT" val="添加标题"/>
  <p:tag name="KSO_WM_UNIT_TEXT_FILL_FORE_SCHEMECOLOR_INDEX" val="5"/>
  <p:tag name="KSO_WM_UNIT_TEXT_FILL_TYPE" val="1"/>
  <p:tag name="KSO_WM_UNIT_TYPE" val="m_h_a"/>
  <p:tag name="KSO_WM_UNIT_VALUE" val="8"/>
</p:tagLst>
</file>

<file path=ppt/tags/tag387.xml><?xml version="1.0" encoding="utf-8"?>
<p:tagLst xmlns:a="http://schemas.openxmlformats.org/drawingml/2006/main" xmlns:r="http://schemas.openxmlformats.org/officeDocument/2006/relationships" xmlns:p="http://schemas.openxmlformats.org/presentationml/2006/main">
  <p:tag name="AS_UNIQUEID" val="586"/>
  <p:tag name="KSO_WM_BEAUTIFY_FLAG" val="#wm#"/>
  <p:tag name="KSO_WM_DIAGRAM_GROUP_CODE" val="m1-1"/>
  <p:tag name="KSO_WM_TAG_VERSION" val="1.0"/>
  <p:tag name="KSO_WM_TEMPLATE_CATEGORY" val="diagram"/>
  <p:tag name="KSO_WM_TEMPLATE_INDEX" val="20201494"/>
  <p:tag name="KSO_WM_UNIT_COMPATIBLE" val="0"/>
  <p:tag name="KSO_WM_UNIT_DIAGRAM_ISNUMVISUAL" val="0"/>
  <p:tag name="KSO_WM_UNIT_DIAGRAM_ISREFERUNIT" val="0"/>
  <p:tag name="KSO_WM_UNIT_HIGHLIGHT" val="0"/>
  <p:tag name="KSO_WM_UNIT_ID" val="diagram20201494_4*m_h_f*1_4_1"/>
  <p:tag name="KSO_WM_UNIT_INDEX" val="1_4_1"/>
  <p:tag name="KSO_WM_UNIT_LAYERLEVEL" val="1_1_1"/>
  <p:tag name="KSO_WM_UNIT_NOCLEAR" val="0"/>
  <p:tag name="KSO_WM_UNIT_PRESET_TEXT" val="单击此处添加文本具体内容，简明扼要的阐述您的观点。"/>
  <p:tag name="KSO_WM_UNIT_TEXT_FILL_FORE_SCHEMECOLOR_INDEX" val="13"/>
  <p:tag name="KSO_WM_UNIT_TEXT_FILL_TYPE" val="1"/>
  <p:tag name="KSO_WM_UNIT_TYPE" val="m_h_f"/>
  <p:tag name="KSO_WM_UNIT_VALUE" val="30"/>
</p:tagLst>
</file>

<file path=ppt/tags/tag388.xml><?xml version="1.0" encoding="utf-8"?>
<p:tagLst xmlns:a="http://schemas.openxmlformats.org/drawingml/2006/main" xmlns:r="http://schemas.openxmlformats.org/officeDocument/2006/relationships" xmlns:p="http://schemas.openxmlformats.org/presentationml/2006/main">
  <p:tag name="AS_UNIQUEID" val="587"/>
  <p:tag name="KSO_WM_BEAUTIFY_FLAG" val="#wm#"/>
  <p:tag name="KSO_WM_DIAGRAM_GROUP_CODE" val="m1-1"/>
  <p:tag name="KSO_WM_TAG_VERSION" val="1.0"/>
  <p:tag name="KSO_WM_TEMPLATE_CATEGORY" val="diagram"/>
  <p:tag name="KSO_WM_TEMPLATE_INDEX" val="20201494"/>
  <p:tag name="KSO_WM_UNIT_COMPATIBLE" val="0"/>
  <p:tag name="KSO_WM_UNIT_DIAGRAM_ISNUMVISUAL" val="0"/>
  <p:tag name="KSO_WM_UNIT_DIAGRAM_ISREFERUNIT" val="0"/>
  <p:tag name="KSO_WM_UNIT_HIGHLIGHT" val="0"/>
  <p:tag name="KSO_WM_UNIT_ID" val="diagram20201494_4*m_h_a*1_5_1"/>
  <p:tag name="KSO_WM_UNIT_INDEX" val="1_5_1"/>
  <p:tag name="KSO_WM_UNIT_ISCONTENTSTITLE" val="0"/>
  <p:tag name="KSO_WM_UNIT_LAYERLEVEL" val="1_1_1"/>
  <p:tag name="KSO_WM_UNIT_NOCLEAR" val="0"/>
  <p:tag name="KSO_WM_UNIT_PRESET_TEXT" val="添加标题"/>
  <p:tag name="KSO_WM_UNIT_TEXT_FILL_FORE_SCHEMECOLOR_INDEX" val="5"/>
  <p:tag name="KSO_WM_UNIT_TEXT_FILL_TYPE" val="1"/>
  <p:tag name="KSO_WM_UNIT_TYPE" val="m_h_a"/>
  <p:tag name="KSO_WM_UNIT_VALUE" val="8"/>
</p:tagLst>
</file>

<file path=ppt/tags/tag389.xml><?xml version="1.0" encoding="utf-8"?>
<p:tagLst xmlns:a="http://schemas.openxmlformats.org/drawingml/2006/main" xmlns:r="http://schemas.openxmlformats.org/officeDocument/2006/relationships" xmlns:p="http://schemas.openxmlformats.org/presentationml/2006/main">
  <p:tag name="AS_UNIQUEID" val="588"/>
  <p:tag name="KSO_WM_BEAUTIFY_FLAG" val="#wm#"/>
  <p:tag name="KSO_WM_DIAGRAM_GROUP_CODE" val="m1-1"/>
  <p:tag name="KSO_WM_TAG_VERSION" val="1.0"/>
  <p:tag name="KSO_WM_TEMPLATE_CATEGORY" val="diagram"/>
  <p:tag name="KSO_WM_TEMPLATE_INDEX" val="20201494"/>
  <p:tag name="KSO_WM_UNIT_COMPATIBLE" val="0"/>
  <p:tag name="KSO_WM_UNIT_DIAGRAM_ISNUMVISUAL" val="0"/>
  <p:tag name="KSO_WM_UNIT_DIAGRAM_ISREFERUNIT" val="0"/>
  <p:tag name="KSO_WM_UNIT_HIGHLIGHT" val="0"/>
  <p:tag name="KSO_WM_UNIT_ID" val="diagram20201494_4*m_h_f*1_5_1"/>
  <p:tag name="KSO_WM_UNIT_INDEX" val="1_5_1"/>
  <p:tag name="KSO_WM_UNIT_LAYERLEVEL" val="1_1_1"/>
  <p:tag name="KSO_WM_UNIT_NOCLEAR" val="0"/>
  <p:tag name="KSO_WM_UNIT_PRESET_TEXT" val="单击此处添加文本具体内容，简明扼要的阐述您的观点。"/>
  <p:tag name="KSO_WM_UNIT_TEXT_FILL_FORE_SCHEMECOLOR_INDEX" val="13"/>
  <p:tag name="KSO_WM_UNIT_TEXT_FILL_TYPE" val="1"/>
  <p:tag name="KSO_WM_UNIT_TYPE" val="m_h_f"/>
  <p:tag name="KSO_WM_UNIT_VALUE" val="30"/>
</p:tagLst>
</file>

<file path=ppt/tags/tag39.xml><?xml version="1.0" encoding="utf-8"?>
<p:tagLst xmlns:a="http://schemas.openxmlformats.org/drawingml/2006/main" xmlns:r="http://schemas.openxmlformats.org/officeDocument/2006/relationships" xmlns:p="http://schemas.openxmlformats.org/presentationml/2006/main">
  <p:tag name="AS_UNIQUEID" val="135"/>
  <p:tag name="KSO_WM_BEAUTIFY_FLAG" val="#wm#"/>
  <p:tag name="KSO_WM_TAG_VERSION" val="1.0"/>
  <p:tag name="KSO_WM_UNIT_COMPATIBLE" val="0"/>
  <p:tag name="KSO_WM_UNIT_DIAGRAM_ISNUMVISUAL" val="0"/>
  <p:tag name="KSO_WM_UNIT_DIAGRAM_ISREFERUNIT" val="0"/>
  <p:tag name="KSO_WM_UNIT_HIGHLIGHT" val="0"/>
  <p:tag name="KSO_WM_UNIT_ID" val="_2**"/>
  <p:tag name="KSO_WM_UNIT_LAYERLEVEL" val="1"/>
</p:tagLst>
</file>

<file path=ppt/tags/tag390.xml><?xml version="1.0" encoding="utf-8"?>
<p:tagLst xmlns:a="http://schemas.openxmlformats.org/drawingml/2006/main" xmlns:r="http://schemas.openxmlformats.org/officeDocument/2006/relationships" xmlns:p="http://schemas.openxmlformats.org/presentationml/2006/main">
  <p:tag name="AS_UNIQUEID" val="589"/>
</p:tagLst>
</file>

<file path=ppt/tags/tag391.xml><?xml version="1.0" encoding="utf-8"?>
<p:tagLst xmlns:a="http://schemas.openxmlformats.org/drawingml/2006/main" xmlns:r="http://schemas.openxmlformats.org/officeDocument/2006/relationships" xmlns:p="http://schemas.openxmlformats.org/presentationml/2006/main">
  <p:tag name="AS_UNIQUEID" val="592"/>
</p:tagLst>
</file>

<file path=ppt/tags/tag392.xml><?xml version="1.0" encoding="utf-8"?>
<p:tagLst xmlns:a="http://schemas.openxmlformats.org/drawingml/2006/main" xmlns:r="http://schemas.openxmlformats.org/officeDocument/2006/relationships" xmlns:p="http://schemas.openxmlformats.org/presentationml/2006/main">
  <p:tag name="AS_UNIQUEID" val="595"/>
</p:tagLst>
</file>

<file path=ppt/tags/tag393.xml><?xml version="1.0" encoding="utf-8"?>
<p:tagLst xmlns:a="http://schemas.openxmlformats.org/drawingml/2006/main" xmlns:r="http://schemas.openxmlformats.org/officeDocument/2006/relationships" xmlns:p="http://schemas.openxmlformats.org/presentationml/2006/main">
  <p:tag name="AS_UNIQUEID" val="598"/>
</p:tagLst>
</file>

<file path=ppt/tags/tag394.xml><?xml version="1.0" encoding="utf-8"?>
<p:tagLst xmlns:a="http://schemas.openxmlformats.org/drawingml/2006/main" xmlns:r="http://schemas.openxmlformats.org/officeDocument/2006/relationships" xmlns:p="http://schemas.openxmlformats.org/presentationml/2006/main">
  <p:tag name="AS_UNIQUEID" val="601"/>
</p:tagLst>
</file>

<file path=ppt/tags/tag395.xml><?xml version="1.0" encoding="utf-8"?>
<p:tagLst xmlns:a="http://schemas.openxmlformats.org/drawingml/2006/main" xmlns:r="http://schemas.openxmlformats.org/officeDocument/2006/relationships" xmlns:p="http://schemas.openxmlformats.org/presentationml/2006/main">
  <p:tag name="AS_UNIQUEID" val="602"/>
</p:tagLst>
</file>

<file path=ppt/tags/tag396.xml><?xml version="1.0" encoding="utf-8"?>
<p:tagLst xmlns:a="http://schemas.openxmlformats.org/drawingml/2006/main" xmlns:r="http://schemas.openxmlformats.org/officeDocument/2006/relationships" xmlns:p="http://schemas.openxmlformats.org/presentationml/2006/main">
  <p:tag name="AS_UNIQUEID" val="603"/>
</p:tagLst>
</file>

<file path=ppt/tags/tag397.xml><?xml version="1.0" encoding="utf-8"?>
<p:tagLst xmlns:a="http://schemas.openxmlformats.org/drawingml/2006/main" xmlns:r="http://schemas.openxmlformats.org/officeDocument/2006/relationships" xmlns:p="http://schemas.openxmlformats.org/presentationml/2006/main">
  <p:tag name="AS_UNIQUEID" val="604"/>
</p:tagLst>
</file>

<file path=ppt/tags/tag398.xml><?xml version="1.0" encoding="utf-8"?>
<p:tagLst xmlns:a="http://schemas.openxmlformats.org/drawingml/2006/main" xmlns:r="http://schemas.openxmlformats.org/officeDocument/2006/relationships" xmlns:p="http://schemas.openxmlformats.org/presentationml/2006/main">
  <p:tag name="AS_UNIQUEID" val="605"/>
</p:tagLst>
</file>

<file path=ppt/tags/tag399.xml><?xml version="1.0" encoding="utf-8"?>
<p:tagLst xmlns:a="http://schemas.openxmlformats.org/drawingml/2006/main" xmlns:r="http://schemas.openxmlformats.org/officeDocument/2006/relationships" xmlns:p="http://schemas.openxmlformats.org/presentationml/2006/main">
  <p:tag name="AS_UNIQUEID" val="606"/>
</p:tagLst>
</file>

<file path=ppt/tags/tag4.xml><?xml version="1.0" encoding="utf-8"?>
<p:tagLst xmlns:a="http://schemas.openxmlformats.org/drawingml/2006/main" xmlns:r="http://schemas.openxmlformats.org/officeDocument/2006/relationships" xmlns:p="http://schemas.openxmlformats.org/presentationml/2006/main">
  <p:tag name="AS_UNIQUEID" val="156"/>
</p:tagLst>
</file>

<file path=ppt/tags/tag40.xml><?xml version="1.0" encoding="utf-8"?>
<p:tagLst xmlns:a="http://schemas.openxmlformats.org/drawingml/2006/main" xmlns:r="http://schemas.openxmlformats.org/officeDocument/2006/relationships" xmlns:p="http://schemas.openxmlformats.org/presentationml/2006/main">
  <p:tag name="AS_UNIQUEID" val="136"/>
  <p:tag name="KSO_WM_BEAUTIFY_FLAG" val="#wm#"/>
  <p:tag name="KSO_WM_TAG_VERSION" val="1.0"/>
  <p:tag name="KSO_WM_UNIT_COMPATIBLE" val="0"/>
  <p:tag name="KSO_WM_UNIT_DIAGRAM_ISNUMVISUAL" val="0"/>
  <p:tag name="KSO_WM_UNIT_DIAGRAM_ISREFERUNIT" val="0"/>
  <p:tag name="KSO_WM_UNIT_HIGHLIGHT" val="0"/>
  <p:tag name="KSO_WM_UNIT_ID" val="_2**"/>
  <p:tag name="KSO_WM_UNIT_LAYERLEVEL" val="1"/>
</p:tagLst>
</file>

<file path=ppt/tags/tag400.xml><?xml version="1.0" encoding="utf-8"?>
<p:tagLst xmlns:a="http://schemas.openxmlformats.org/drawingml/2006/main" xmlns:r="http://schemas.openxmlformats.org/officeDocument/2006/relationships" xmlns:p="http://schemas.openxmlformats.org/presentationml/2006/main">
  <p:tag name="AS_UNIQUEID" val="607"/>
</p:tagLst>
</file>

<file path=ppt/tags/tag401.xml><?xml version="1.0" encoding="utf-8"?>
<p:tagLst xmlns:a="http://schemas.openxmlformats.org/drawingml/2006/main" xmlns:r="http://schemas.openxmlformats.org/officeDocument/2006/relationships" xmlns:p="http://schemas.openxmlformats.org/presentationml/2006/main">
  <p:tag name="AS_UNIQUEID" val="608"/>
</p:tagLst>
</file>

<file path=ppt/tags/tag402.xml><?xml version="1.0" encoding="utf-8"?>
<p:tagLst xmlns:a="http://schemas.openxmlformats.org/drawingml/2006/main" xmlns:r="http://schemas.openxmlformats.org/officeDocument/2006/relationships" xmlns:p="http://schemas.openxmlformats.org/presentationml/2006/main">
  <p:tag name="AS_UNIQUEID" val="609"/>
</p:tagLst>
</file>

<file path=ppt/tags/tag403.xml><?xml version="1.0" encoding="utf-8"?>
<p:tagLst xmlns:a="http://schemas.openxmlformats.org/drawingml/2006/main" xmlns:r="http://schemas.openxmlformats.org/officeDocument/2006/relationships" xmlns:p="http://schemas.openxmlformats.org/presentationml/2006/main">
  <p:tag name="AS_UNIQUEID" val="610"/>
</p:tagLst>
</file>

<file path=ppt/tags/tag404.xml><?xml version="1.0" encoding="utf-8"?>
<p:tagLst xmlns:a="http://schemas.openxmlformats.org/drawingml/2006/main" xmlns:r="http://schemas.openxmlformats.org/officeDocument/2006/relationships" xmlns:p="http://schemas.openxmlformats.org/presentationml/2006/main">
  <p:tag name="AS_UNIQUEID" val="599"/>
</p:tagLst>
</file>

<file path=ppt/tags/tag405.xml><?xml version="1.0" encoding="utf-8"?>
<p:tagLst xmlns:a="http://schemas.openxmlformats.org/drawingml/2006/main" xmlns:r="http://schemas.openxmlformats.org/officeDocument/2006/relationships" xmlns:p="http://schemas.openxmlformats.org/presentationml/2006/main">
  <p:tag name="AS_UNIQUEID" val="600"/>
</p:tagLst>
</file>

<file path=ppt/tags/tag406.xml><?xml version="1.0" encoding="utf-8"?>
<p:tagLst xmlns:a="http://schemas.openxmlformats.org/drawingml/2006/main" xmlns:r="http://schemas.openxmlformats.org/officeDocument/2006/relationships" xmlns:p="http://schemas.openxmlformats.org/presentationml/2006/main">
  <p:tag name="AS_UNIQUEID" val="596"/>
</p:tagLst>
</file>

<file path=ppt/tags/tag407.xml><?xml version="1.0" encoding="utf-8"?>
<p:tagLst xmlns:a="http://schemas.openxmlformats.org/drawingml/2006/main" xmlns:r="http://schemas.openxmlformats.org/officeDocument/2006/relationships" xmlns:p="http://schemas.openxmlformats.org/presentationml/2006/main">
  <p:tag name="AS_UNIQUEID" val="597"/>
</p:tagLst>
</file>

<file path=ppt/tags/tag408.xml><?xml version="1.0" encoding="utf-8"?>
<p:tagLst xmlns:a="http://schemas.openxmlformats.org/drawingml/2006/main" xmlns:r="http://schemas.openxmlformats.org/officeDocument/2006/relationships" xmlns:p="http://schemas.openxmlformats.org/presentationml/2006/main">
  <p:tag name="AS_UNIQUEID" val="593"/>
</p:tagLst>
</file>

<file path=ppt/tags/tag409.xml><?xml version="1.0" encoding="utf-8"?>
<p:tagLst xmlns:a="http://schemas.openxmlformats.org/drawingml/2006/main" xmlns:r="http://schemas.openxmlformats.org/officeDocument/2006/relationships" xmlns:p="http://schemas.openxmlformats.org/presentationml/2006/main">
  <p:tag name="AS_UNIQUEID" val="594"/>
</p:tagLst>
</file>

<file path=ppt/tags/tag41.xml><?xml version="1.0" encoding="utf-8"?>
<p:tagLst xmlns:a="http://schemas.openxmlformats.org/drawingml/2006/main" xmlns:r="http://schemas.openxmlformats.org/officeDocument/2006/relationships" xmlns:p="http://schemas.openxmlformats.org/presentationml/2006/main">
  <p:tag name="AS_UNIQUEID" val="138"/>
</p:tagLst>
</file>

<file path=ppt/tags/tag410.xml><?xml version="1.0" encoding="utf-8"?>
<p:tagLst xmlns:a="http://schemas.openxmlformats.org/drawingml/2006/main" xmlns:r="http://schemas.openxmlformats.org/officeDocument/2006/relationships" xmlns:p="http://schemas.openxmlformats.org/presentationml/2006/main">
  <p:tag name="AS_UNIQUEID" val="590"/>
</p:tagLst>
</file>

<file path=ppt/tags/tag411.xml><?xml version="1.0" encoding="utf-8"?>
<p:tagLst xmlns:a="http://schemas.openxmlformats.org/drawingml/2006/main" xmlns:r="http://schemas.openxmlformats.org/officeDocument/2006/relationships" xmlns:p="http://schemas.openxmlformats.org/presentationml/2006/main">
  <p:tag name="AS_UNIQUEID" val="591"/>
</p:tagLst>
</file>

<file path=ppt/tags/tag412.xml><?xml version="1.0" encoding="utf-8"?>
<p:tagLst xmlns:a="http://schemas.openxmlformats.org/drawingml/2006/main" xmlns:r="http://schemas.openxmlformats.org/officeDocument/2006/relationships" xmlns:p="http://schemas.openxmlformats.org/presentationml/2006/main">
  <p:tag name="AS_UNIQUEID" val="575"/>
</p:tagLst>
</file>

<file path=ppt/tags/tag413.xml><?xml version="1.0" encoding="utf-8"?>
<p:tagLst xmlns:a="http://schemas.openxmlformats.org/drawingml/2006/main" xmlns:r="http://schemas.openxmlformats.org/officeDocument/2006/relationships" xmlns:p="http://schemas.openxmlformats.org/presentationml/2006/main">
  <p:tag name="AS_UNIQUEID" val="576"/>
</p:tagLst>
</file>

<file path=ppt/tags/tag414.xml><?xml version="1.0" encoding="utf-8"?>
<p:tagLst xmlns:a="http://schemas.openxmlformats.org/drawingml/2006/main" xmlns:r="http://schemas.openxmlformats.org/officeDocument/2006/relationships" xmlns:p="http://schemas.openxmlformats.org/presentationml/2006/main">
  <p:tag name="AS_UNIQUEID" val="577"/>
</p:tagLst>
</file>

<file path=ppt/tags/tag415.xml><?xml version="1.0" encoding="utf-8"?>
<p:tagLst xmlns:a="http://schemas.openxmlformats.org/drawingml/2006/main" xmlns:r="http://schemas.openxmlformats.org/officeDocument/2006/relationships" xmlns:p="http://schemas.openxmlformats.org/presentationml/2006/main">
  <p:tag name="AS_UNIQUEID" val="616"/>
</p:tagLst>
</file>

<file path=ppt/tags/tag416.xml><?xml version="1.0" encoding="utf-8"?>
<p:tagLst xmlns:a="http://schemas.openxmlformats.org/drawingml/2006/main" xmlns:r="http://schemas.openxmlformats.org/officeDocument/2006/relationships" xmlns:p="http://schemas.openxmlformats.org/presentationml/2006/main">
  <p:tag name="AS_UNIQUEID" val="617"/>
</p:tagLst>
</file>

<file path=ppt/tags/tag417.xml><?xml version="1.0" encoding="utf-8"?>
<p:tagLst xmlns:a="http://schemas.openxmlformats.org/drawingml/2006/main" xmlns:r="http://schemas.openxmlformats.org/officeDocument/2006/relationships" xmlns:p="http://schemas.openxmlformats.org/presentationml/2006/main">
  <p:tag name="AS_UNIQUEID" val="618"/>
</p:tagLst>
</file>

<file path=ppt/tags/tag418.xml><?xml version="1.0" encoding="utf-8"?>
<p:tagLst xmlns:a="http://schemas.openxmlformats.org/drawingml/2006/main" xmlns:r="http://schemas.openxmlformats.org/officeDocument/2006/relationships" xmlns:p="http://schemas.openxmlformats.org/presentationml/2006/main">
  <p:tag name="AS_UNIQUEID" val="619"/>
</p:tagLst>
</file>

<file path=ppt/tags/tag419.xml><?xml version="1.0" encoding="utf-8"?>
<p:tagLst xmlns:a="http://schemas.openxmlformats.org/drawingml/2006/main" xmlns:r="http://schemas.openxmlformats.org/officeDocument/2006/relationships" xmlns:p="http://schemas.openxmlformats.org/presentationml/2006/main">
  <p:tag name="AS_UNIQUEID" val="620"/>
</p:tagLst>
</file>

<file path=ppt/tags/tag42.xml><?xml version="1.0" encoding="utf-8"?>
<p:tagLst xmlns:a="http://schemas.openxmlformats.org/drawingml/2006/main" xmlns:r="http://schemas.openxmlformats.org/officeDocument/2006/relationships" xmlns:p="http://schemas.openxmlformats.org/presentationml/2006/main">
  <p:tag name="AS_UNIQUEID" val="139"/>
</p:tagLst>
</file>

<file path=ppt/tags/tag420.xml><?xml version="1.0" encoding="utf-8"?>
<p:tagLst xmlns:a="http://schemas.openxmlformats.org/drawingml/2006/main" xmlns:r="http://schemas.openxmlformats.org/officeDocument/2006/relationships" xmlns:p="http://schemas.openxmlformats.org/presentationml/2006/main">
  <p:tag name="AS_UNIQUEID" val="621"/>
</p:tagLst>
</file>

<file path=ppt/tags/tag421.xml><?xml version="1.0" encoding="utf-8"?>
<p:tagLst xmlns:a="http://schemas.openxmlformats.org/drawingml/2006/main" xmlns:r="http://schemas.openxmlformats.org/officeDocument/2006/relationships" xmlns:p="http://schemas.openxmlformats.org/presentationml/2006/main">
  <p:tag name="AS_UNIQUEID" val="622"/>
</p:tagLst>
</file>

<file path=ppt/tags/tag422.xml><?xml version="1.0" encoding="utf-8"?>
<p:tagLst xmlns:a="http://schemas.openxmlformats.org/drawingml/2006/main" xmlns:r="http://schemas.openxmlformats.org/officeDocument/2006/relationships" xmlns:p="http://schemas.openxmlformats.org/presentationml/2006/main">
  <p:tag name="AS_UNIQUEID" val="623"/>
</p:tagLst>
</file>

<file path=ppt/tags/tag423.xml><?xml version="1.0" encoding="utf-8"?>
<p:tagLst xmlns:a="http://schemas.openxmlformats.org/drawingml/2006/main" xmlns:r="http://schemas.openxmlformats.org/officeDocument/2006/relationships" xmlns:p="http://schemas.openxmlformats.org/presentationml/2006/main">
  <p:tag name="AS_UNIQUEID" val="624"/>
</p:tagLst>
</file>

<file path=ppt/tags/tag424.xml><?xml version="1.0" encoding="utf-8"?>
<p:tagLst xmlns:a="http://schemas.openxmlformats.org/drawingml/2006/main" xmlns:r="http://schemas.openxmlformats.org/officeDocument/2006/relationships" xmlns:p="http://schemas.openxmlformats.org/presentationml/2006/main">
  <p:tag name="AS_UNIQUEID" val="625"/>
</p:tagLst>
</file>

<file path=ppt/tags/tag425.xml><?xml version="1.0" encoding="utf-8"?>
<p:tagLst xmlns:a="http://schemas.openxmlformats.org/drawingml/2006/main" xmlns:r="http://schemas.openxmlformats.org/officeDocument/2006/relationships" xmlns:p="http://schemas.openxmlformats.org/presentationml/2006/main">
  <p:tag name="AS_UNIQUEID" val="626"/>
</p:tagLst>
</file>

<file path=ppt/tags/tag426.xml><?xml version="1.0" encoding="utf-8"?>
<p:tagLst xmlns:a="http://schemas.openxmlformats.org/drawingml/2006/main" xmlns:r="http://schemas.openxmlformats.org/officeDocument/2006/relationships" xmlns:p="http://schemas.openxmlformats.org/presentationml/2006/main">
  <p:tag name="AS_UNIQUEID" val="627"/>
</p:tagLst>
</file>

<file path=ppt/tags/tag427.xml><?xml version="1.0" encoding="utf-8"?>
<p:tagLst xmlns:a="http://schemas.openxmlformats.org/drawingml/2006/main" xmlns:r="http://schemas.openxmlformats.org/officeDocument/2006/relationships" xmlns:p="http://schemas.openxmlformats.org/presentationml/2006/main">
  <p:tag name="AS_UNIQUEID" val="628"/>
</p:tagLst>
</file>

<file path=ppt/tags/tag428.xml><?xml version="1.0" encoding="utf-8"?>
<p:tagLst xmlns:a="http://schemas.openxmlformats.org/drawingml/2006/main" xmlns:r="http://schemas.openxmlformats.org/officeDocument/2006/relationships" xmlns:p="http://schemas.openxmlformats.org/presentationml/2006/main">
  <p:tag name="AS_UNIQUEID" val="612"/>
</p:tagLst>
</file>

<file path=ppt/tags/tag429.xml><?xml version="1.0" encoding="utf-8"?>
<p:tagLst xmlns:a="http://schemas.openxmlformats.org/drawingml/2006/main" xmlns:r="http://schemas.openxmlformats.org/officeDocument/2006/relationships" xmlns:p="http://schemas.openxmlformats.org/presentationml/2006/main">
  <p:tag name="AS_UNIQUEID" val="613"/>
</p:tagLst>
</file>

<file path=ppt/tags/tag43.xml><?xml version="1.0" encoding="utf-8"?>
<p:tagLst xmlns:a="http://schemas.openxmlformats.org/drawingml/2006/main" xmlns:r="http://schemas.openxmlformats.org/officeDocument/2006/relationships" xmlns:p="http://schemas.openxmlformats.org/presentationml/2006/main">
  <p:tag name="AS_UNIQUEID" val="140"/>
</p:tagLst>
</file>

<file path=ppt/tags/tag430.xml><?xml version="1.0" encoding="utf-8"?>
<p:tagLst xmlns:a="http://schemas.openxmlformats.org/drawingml/2006/main" xmlns:r="http://schemas.openxmlformats.org/officeDocument/2006/relationships" xmlns:p="http://schemas.openxmlformats.org/presentationml/2006/main">
  <p:tag name="AS_UNIQUEID" val="614"/>
</p:tagLst>
</file>

<file path=ppt/tags/tag431.xml><?xml version="1.0" encoding="utf-8"?>
<p:tagLst xmlns:a="http://schemas.openxmlformats.org/drawingml/2006/main" xmlns:r="http://schemas.openxmlformats.org/officeDocument/2006/relationships" xmlns:p="http://schemas.openxmlformats.org/presentationml/2006/main">
  <p:tag name="AS_UNIQUEID" val="634"/>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i*1_1"/>
  <p:tag name="KSO_WM_UNIT_INDEX" val="1_1"/>
  <p:tag name="KSO_WM_UNIT_LAYERLEVEL" val="1_1"/>
  <p:tag name="KSO_WM_UNIT_LINE_FILL_TYPE" val="2"/>
  <p:tag name="KSO_WM_UNIT_LINE_FORE_SCHEMECOLOR_INDEX" val="14"/>
  <p:tag name="KSO_WM_UNIT_TYPE" val="m_i"/>
  <p:tag name="KSO_WM_UNIT_USESOURCEFORMAT_APPLY" val="1"/>
</p:tagLst>
</file>

<file path=ppt/tags/tag432.xml><?xml version="1.0" encoding="utf-8"?>
<p:tagLst xmlns:a="http://schemas.openxmlformats.org/drawingml/2006/main" xmlns:r="http://schemas.openxmlformats.org/officeDocument/2006/relationships" xmlns:p="http://schemas.openxmlformats.org/presentationml/2006/main">
  <p:tag name="AS_UNIQUEID" val="635"/>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FILL_FORE_SCHEMECOLOR_INDEX" val="15"/>
  <p:tag name="KSO_WM_UNIT_FILL_TYPE" val="1"/>
  <p:tag name="KSO_WM_UNIT_HIGHLIGHT" val="0"/>
  <p:tag name="KSO_WM_UNIT_ID" val="diagram20170889_4*m_h_i*1_1_1"/>
  <p:tag name="KSO_WM_UNIT_INDEX" val="1_1_1"/>
  <p:tag name="KSO_WM_UNIT_LAYERLEVEL" val="1_1_1"/>
  <p:tag name="KSO_WM_UNIT_TEXT_FILL_FORE_SCHEMECOLOR_INDEX" val="16"/>
  <p:tag name="KSO_WM_UNIT_TEXT_FILL_TYPE" val="1"/>
  <p:tag name="KSO_WM_UNIT_TYPE" val="m_h_i"/>
  <p:tag name="KSO_WM_UNIT_USESOURCEFORMAT_APPLY" val="1"/>
</p:tagLst>
</file>

<file path=ppt/tags/tag433.xml><?xml version="1.0" encoding="utf-8"?>
<p:tagLst xmlns:a="http://schemas.openxmlformats.org/drawingml/2006/main" xmlns:r="http://schemas.openxmlformats.org/officeDocument/2006/relationships" xmlns:p="http://schemas.openxmlformats.org/presentationml/2006/main">
  <p:tag name="AS_UNIQUEID" val="636"/>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FILL_FORE_SCHEMECOLOR_INDEX" val="15"/>
  <p:tag name="KSO_WM_UNIT_FILL_TYPE" val="1"/>
  <p:tag name="KSO_WM_UNIT_HIGHLIGHT" val="0"/>
  <p:tag name="KSO_WM_UNIT_ID" val="diagram20170889_4*m_h_i*1_1_2"/>
  <p:tag name="KSO_WM_UNIT_INDEX" val="1_1_2"/>
  <p:tag name="KSO_WM_UNIT_LAYERLEVEL" val="1_1_1"/>
  <p:tag name="KSO_WM_UNIT_TEXT_FILL_FORE_SCHEMECOLOR_INDEX" val="14"/>
  <p:tag name="KSO_WM_UNIT_TEXT_FILL_TYPE" val="1"/>
  <p:tag name="KSO_WM_UNIT_TYPE" val="m_h_i"/>
  <p:tag name="KSO_WM_UNIT_USESOURCEFORMAT_APPLY" val="1"/>
</p:tagLst>
</file>

<file path=ppt/tags/tag434.xml><?xml version="1.0" encoding="utf-8"?>
<p:tagLst xmlns:a="http://schemas.openxmlformats.org/drawingml/2006/main" xmlns:r="http://schemas.openxmlformats.org/officeDocument/2006/relationships" xmlns:p="http://schemas.openxmlformats.org/presentationml/2006/main">
  <p:tag name="AS_UNIQUEID" val="637"/>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i*1_1_3"/>
  <p:tag name="KSO_WM_UNIT_INDEX" val="1_1_3"/>
  <p:tag name="KSO_WM_UNIT_LAYERLEVEL" val="1_1_1"/>
  <p:tag name="KSO_WM_UNIT_TEXT_FILL_FORE_SCHEMECOLOR_INDEX" val="14"/>
  <p:tag name="KSO_WM_UNIT_TEXT_FILL_TYPE" val="1"/>
  <p:tag name="KSO_WM_UNIT_TYPE" val="m_h_i"/>
  <p:tag name="KSO_WM_UNIT_USESOURCEFORMAT_APPLY" val="1"/>
</p:tagLst>
</file>

<file path=ppt/tags/tag435.xml><?xml version="1.0" encoding="utf-8"?>
<p:tagLst xmlns:a="http://schemas.openxmlformats.org/drawingml/2006/main" xmlns:r="http://schemas.openxmlformats.org/officeDocument/2006/relationships" xmlns:p="http://schemas.openxmlformats.org/presentationml/2006/main">
  <p:tag name="AS_UNIQUEID" val="638"/>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FILL_FORE_SCHEMECOLOR_INDEX" val="5"/>
  <p:tag name="KSO_WM_UNIT_FILL_TYPE" val="1"/>
  <p:tag name="KSO_WM_UNIT_HIGHLIGHT" val="0"/>
  <p:tag name="KSO_WM_UNIT_ID" val="diagram20170889_4*m_h_i*1_2_1"/>
  <p:tag name="KSO_WM_UNIT_INDEX" val="1_2_1"/>
  <p:tag name="KSO_WM_UNIT_LAYERLEVEL" val="1_1_1"/>
  <p:tag name="KSO_WM_UNIT_TEXT_FILL_FORE_SCHEMECOLOR_INDEX" val="16"/>
  <p:tag name="KSO_WM_UNIT_TEXT_FILL_TYPE" val="1"/>
  <p:tag name="KSO_WM_UNIT_TYPE" val="m_h_i"/>
  <p:tag name="KSO_WM_UNIT_USESOURCEFORMAT_APPLY" val="1"/>
</p:tagLst>
</file>

<file path=ppt/tags/tag436.xml><?xml version="1.0" encoding="utf-8"?>
<p:tagLst xmlns:a="http://schemas.openxmlformats.org/drawingml/2006/main" xmlns:r="http://schemas.openxmlformats.org/officeDocument/2006/relationships" xmlns:p="http://schemas.openxmlformats.org/presentationml/2006/main">
  <p:tag name="AS_UNIQUEID" val="639"/>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FILL_FORE_SCHEMECOLOR_INDEX" val="5"/>
  <p:tag name="KSO_WM_UNIT_FILL_TYPE" val="1"/>
  <p:tag name="KSO_WM_UNIT_HIGHLIGHT" val="0"/>
  <p:tag name="KSO_WM_UNIT_ID" val="diagram20170889_4*m_h_i*1_2_2"/>
  <p:tag name="KSO_WM_UNIT_INDEX" val="1_2_2"/>
  <p:tag name="KSO_WM_UNIT_LAYERLEVEL" val="1_1_1"/>
  <p:tag name="KSO_WM_UNIT_TEXT_FILL_FORE_SCHEMECOLOR_INDEX" val="14"/>
  <p:tag name="KSO_WM_UNIT_TEXT_FILL_TYPE" val="1"/>
  <p:tag name="KSO_WM_UNIT_TYPE" val="m_h_i"/>
  <p:tag name="KSO_WM_UNIT_USESOURCEFORMAT_APPLY" val="1"/>
</p:tagLst>
</file>

<file path=ppt/tags/tag437.xml><?xml version="1.0" encoding="utf-8"?>
<p:tagLst xmlns:a="http://schemas.openxmlformats.org/drawingml/2006/main" xmlns:r="http://schemas.openxmlformats.org/officeDocument/2006/relationships" xmlns:p="http://schemas.openxmlformats.org/presentationml/2006/main">
  <p:tag name="AS_UNIQUEID" val="640"/>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i*1_2_3"/>
  <p:tag name="KSO_WM_UNIT_INDEX" val="1_2_3"/>
  <p:tag name="KSO_WM_UNIT_LAYERLEVEL" val="1_1_1"/>
  <p:tag name="KSO_WM_UNIT_TEXT_FILL_FORE_SCHEMECOLOR_INDEX" val="14"/>
  <p:tag name="KSO_WM_UNIT_TEXT_FILL_TYPE" val="1"/>
  <p:tag name="KSO_WM_UNIT_TYPE" val="m_h_i"/>
  <p:tag name="KSO_WM_UNIT_USESOURCEFORMAT_APPLY" val="1"/>
</p:tagLst>
</file>

<file path=ppt/tags/tag438.xml><?xml version="1.0" encoding="utf-8"?>
<p:tagLst xmlns:a="http://schemas.openxmlformats.org/drawingml/2006/main" xmlns:r="http://schemas.openxmlformats.org/officeDocument/2006/relationships" xmlns:p="http://schemas.openxmlformats.org/presentationml/2006/main">
  <p:tag name="AS_UNIQUEID" val="641"/>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FILL_FORE_SCHEMECOLOR_INDEX" val="6"/>
  <p:tag name="KSO_WM_UNIT_FILL_TYPE" val="1"/>
  <p:tag name="KSO_WM_UNIT_HIGHLIGHT" val="0"/>
  <p:tag name="KSO_WM_UNIT_ID" val="diagram20170889_4*m_h_i*1_3_1"/>
  <p:tag name="KSO_WM_UNIT_INDEX" val="1_3_1"/>
  <p:tag name="KSO_WM_UNIT_LAYERLEVEL" val="1_1_1"/>
  <p:tag name="KSO_WM_UNIT_TEXT_FILL_FORE_SCHEMECOLOR_INDEX" val="16"/>
  <p:tag name="KSO_WM_UNIT_TEXT_FILL_TYPE" val="1"/>
  <p:tag name="KSO_WM_UNIT_TYPE" val="m_h_i"/>
  <p:tag name="KSO_WM_UNIT_USESOURCEFORMAT_APPLY" val="1"/>
</p:tagLst>
</file>

<file path=ppt/tags/tag439.xml><?xml version="1.0" encoding="utf-8"?>
<p:tagLst xmlns:a="http://schemas.openxmlformats.org/drawingml/2006/main" xmlns:r="http://schemas.openxmlformats.org/officeDocument/2006/relationships" xmlns:p="http://schemas.openxmlformats.org/presentationml/2006/main">
  <p:tag name="AS_UNIQUEID" val="642"/>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FILL_FORE_SCHEMECOLOR_INDEX" val="6"/>
  <p:tag name="KSO_WM_UNIT_FILL_TYPE" val="1"/>
  <p:tag name="KSO_WM_UNIT_HIGHLIGHT" val="0"/>
  <p:tag name="KSO_WM_UNIT_ID" val="diagram20170889_4*m_h_i*1_3_2"/>
  <p:tag name="KSO_WM_UNIT_INDEX" val="1_3_2"/>
  <p:tag name="KSO_WM_UNIT_LAYERLEVEL" val="1_1_1"/>
  <p:tag name="KSO_WM_UNIT_TEXT_FILL_FORE_SCHEMECOLOR_INDEX" val="14"/>
  <p:tag name="KSO_WM_UNIT_TEXT_FILL_TYPE" val="1"/>
  <p:tag name="KSO_WM_UNIT_TYPE" val="m_h_i"/>
  <p:tag name="KSO_WM_UNIT_USESOURCEFORMAT_APPLY" val="1"/>
</p:tagLst>
</file>

<file path=ppt/tags/tag44.xml><?xml version="1.0" encoding="utf-8"?>
<p:tagLst xmlns:a="http://schemas.openxmlformats.org/drawingml/2006/main" xmlns:r="http://schemas.openxmlformats.org/officeDocument/2006/relationships" xmlns:p="http://schemas.openxmlformats.org/presentationml/2006/main">
  <p:tag name="AS_UNIQUEID" val="141"/>
</p:tagLst>
</file>

<file path=ppt/tags/tag440.xml><?xml version="1.0" encoding="utf-8"?>
<p:tagLst xmlns:a="http://schemas.openxmlformats.org/drawingml/2006/main" xmlns:r="http://schemas.openxmlformats.org/officeDocument/2006/relationships" xmlns:p="http://schemas.openxmlformats.org/presentationml/2006/main">
  <p:tag name="AS_UNIQUEID" val="643"/>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i*1_3_3"/>
  <p:tag name="KSO_WM_UNIT_INDEX" val="1_3_3"/>
  <p:tag name="KSO_WM_UNIT_LAYERLEVEL" val="1_1_1"/>
  <p:tag name="KSO_WM_UNIT_TEXT_FILL_FORE_SCHEMECOLOR_INDEX" val="14"/>
  <p:tag name="KSO_WM_UNIT_TEXT_FILL_TYPE" val="1"/>
  <p:tag name="KSO_WM_UNIT_TYPE" val="m_h_i"/>
  <p:tag name="KSO_WM_UNIT_USESOURCEFORMAT_APPLY" val="1"/>
</p:tagLst>
</file>

<file path=ppt/tags/tag441.xml><?xml version="1.0" encoding="utf-8"?>
<p:tagLst xmlns:a="http://schemas.openxmlformats.org/drawingml/2006/main" xmlns:r="http://schemas.openxmlformats.org/officeDocument/2006/relationships" xmlns:p="http://schemas.openxmlformats.org/presentationml/2006/main">
  <p:tag name="AS_UNIQUEID" val="644"/>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FILL_FORE_SCHEMECOLOR_INDEX" val="8"/>
  <p:tag name="KSO_WM_UNIT_FILL_TYPE" val="1"/>
  <p:tag name="KSO_WM_UNIT_HIGHLIGHT" val="0"/>
  <p:tag name="KSO_WM_UNIT_ID" val="diagram20170889_4*m_h_i*1_5_1"/>
  <p:tag name="KSO_WM_UNIT_INDEX" val="1_5_1"/>
  <p:tag name="KSO_WM_UNIT_LAYERLEVEL" val="1_1_1"/>
  <p:tag name="KSO_WM_UNIT_TEXT_FILL_FORE_SCHEMECOLOR_INDEX" val="16"/>
  <p:tag name="KSO_WM_UNIT_TEXT_FILL_TYPE" val="1"/>
  <p:tag name="KSO_WM_UNIT_TYPE" val="m_h_i"/>
  <p:tag name="KSO_WM_UNIT_USESOURCEFORMAT_APPLY" val="1"/>
</p:tagLst>
</file>

<file path=ppt/tags/tag442.xml><?xml version="1.0" encoding="utf-8"?>
<p:tagLst xmlns:a="http://schemas.openxmlformats.org/drawingml/2006/main" xmlns:r="http://schemas.openxmlformats.org/officeDocument/2006/relationships" xmlns:p="http://schemas.openxmlformats.org/presentationml/2006/main">
  <p:tag name="AS_UNIQUEID" val="645"/>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FILL_FORE_SCHEMECOLOR_INDEX" val="8"/>
  <p:tag name="KSO_WM_UNIT_FILL_TYPE" val="1"/>
  <p:tag name="KSO_WM_UNIT_HIGHLIGHT" val="0"/>
  <p:tag name="KSO_WM_UNIT_ID" val="diagram20170889_4*m_h_i*1_5_2"/>
  <p:tag name="KSO_WM_UNIT_INDEX" val="1_5_2"/>
  <p:tag name="KSO_WM_UNIT_LAYERLEVEL" val="1_1_1"/>
  <p:tag name="KSO_WM_UNIT_TEXT_FILL_FORE_SCHEMECOLOR_INDEX" val="14"/>
  <p:tag name="KSO_WM_UNIT_TEXT_FILL_TYPE" val="1"/>
  <p:tag name="KSO_WM_UNIT_TYPE" val="m_h_i"/>
  <p:tag name="KSO_WM_UNIT_USESOURCEFORMAT_APPLY" val="1"/>
</p:tagLst>
</file>

<file path=ppt/tags/tag443.xml><?xml version="1.0" encoding="utf-8"?>
<p:tagLst xmlns:a="http://schemas.openxmlformats.org/drawingml/2006/main" xmlns:r="http://schemas.openxmlformats.org/officeDocument/2006/relationships" xmlns:p="http://schemas.openxmlformats.org/presentationml/2006/main">
  <p:tag name="AS_UNIQUEID" val="646"/>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i*1_5_3"/>
  <p:tag name="KSO_WM_UNIT_INDEX" val="1_5_3"/>
  <p:tag name="KSO_WM_UNIT_LAYERLEVEL" val="1_1_1"/>
  <p:tag name="KSO_WM_UNIT_TEXT_FILL_FORE_SCHEMECOLOR_INDEX" val="14"/>
  <p:tag name="KSO_WM_UNIT_TEXT_FILL_TYPE" val="1"/>
  <p:tag name="KSO_WM_UNIT_TYPE" val="m_h_i"/>
  <p:tag name="KSO_WM_UNIT_USESOURCEFORMAT_APPLY" val="1"/>
</p:tagLst>
</file>

<file path=ppt/tags/tag444.xml><?xml version="1.0" encoding="utf-8"?>
<p:tagLst xmlns:a="http://schemas.openxmlformats.org/drawingml/2006/main" xmlns:r="http://schemas.openxmlformats.org/officeDocument/2006/relationships" xmlns:p="http://schemas.openxmlformats.org/presentationml/2006/main">
  <p:tag name="AS_UNIQUEID" val="647"/>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FILL_FORE_SCHEMECOLOR_INDEX" val="7"/>
  <p:tag name="KSO_WM_UNIT_FILL_TYPE" val="1"/>
  <p:tag name="KSO_WM_UNIT_HIGHLIGHT" val="0"/>
  <p:tag name="KSO_WM_UNIT_ID" val="diagram20170889_4*m_h_i*1_4_1"/>
  <p:tag name="KSO_WM_UNIT_INDEX" val="1_4_1"/>
  <p:tag name="KSO_WM_UNIT_LAYERLEVEL" val="1_1_1"/>
  <p:tag name="KSO_WM_UNIT_TEXT_FILL_FORE_SCHEMECOLOR_INDEX" val="16"/>
  <p:tag name="KSO_WM_UNIT_TEXT_FILL_TYPE" val="1"/>
  <p:tag name="KSO_WM_UNIT_TYPE" val="m_h_i"/>
  <p:tag name="KSO_WM_UNIT_USESOURCEFORMAT_APPLY" val="1"/>
</p:tagLst>
</file>

<file path=ppt/tags/tag445.xml><?xml version="1.0" encoding="utf-8"?>
<p:tagLst xmlns:a="http://schemas.openxmlformats.org/drawingml/2006/main" xmlns:r="http://schemas.openxmlformats.org/officeDocument/2006/relationships" xmlns:p="http://schemas.openxmlformats.org/presentationml/2006/main">
  <p:tag name="AS_UNIQUEID" val="648"/>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FILL_FORE_SCHEMECOLOR_INDEX" val="7"/>
  <p:tag name="KSO_WM_UNIT_FILL_TYPE" val="1"/>
  <p:tag name="KSO_WM_UNIT_HIGHLIGHT" val="0"/>
  <p:tag name="KSO_WM_UNIT_ID" val="diagram20170889_4*m_h_i*1_4_2"/>
  <p:tag name="KSO_WM_UNIT_INDEX" val="1_4_2"/>
  <p:tag name="KSO_WM_UNIT_LAYERLEVEL" val="1_1_1"/>
  <p:tag name="KSO_WM_UNIT_TEXT_FILL_FORE_SCHEMECOLOR_INDEX" val="14"/>
  <p:tag name="KSO_WM_UNIT_TEXT_FILL_TYPE" val="1"/>
  <p:tag name="KSO_WM_UNIT_TYPE" val="m_h_i"/>
  <p:tag name="KSO_WM_UNIT_USESOURCEFORMAT_APPLY" val="1"/>
</p:tagLst>
</file>

<file path=ppt/tags/tag446.xml><?xml version="1.0" encoding="utf-8"?>
<p:tagLst xmlns:a="http://schemas.openxmlformats.org/drawingml/2006/main" xmlns:r="http://schemas.openxmlformats.org/officeDocument/2006/relationships" xmlns:p="http://schemas.openxmlformats.org/presentationml/2006/main">
  <p:tag name="AS_UNIQUEID" val="649"/>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i*1_4_3"/>
  <p:tag name="KSO_WM_UNIT_INDEX" val="1_4_3"/>
  <p:tag name="KSO_WM_UNIT_LAYERLEVEL" val="1_1_1"/>
  <p:tag name="KSO_WM_UNIT_TEXT_FILL_FORE_SCHEMECOLOR_INDEX" val="14"/>
  <p:tag name="KSO_WM_UNIT_TEXT_FILL_TYPE" val="1"/>
  <p:tag name="KSO_WM_UNIT_TYPE" val="m_h_i"/>
  <p:tag name="KSO_WM_UNIT_USESOURCEFORMAT_APPLY" val="1"/>
</p:tagLst>
</file>

<file path=ppt/tags/tag447.xml><?xml version="1.0" encoding="utf-8"?>
<p:tagLst xmlns:a="http://schemas.openxmlformats.org/drawingml/2006/main" xmlns:r="http://schemas.openxmlformats.org/officeDocument/2006/relationships" xmlns:p="http://schemas.openxmlformats.org/presentationml/2006/main">
  <p:tag name="AS_UNIQUEID" val="650"/>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a*1_3_1"/>
  <p:tag name="KSO_WM_UNIT_INDEX" val="1_3_1"/>
  <p:tag name="KSO_WM_UNIT_ISCONTENTSTITLE" val="0"/>
  <p:tag name="KSO_WM_UNIT_LAYERLEVEL" val="1_1_1"/>
  <p:tag name="KSO_WM_UNIT_NOCLEAR" val="0"/>
  <p:tag name="KSO_WM_UNIT_PRESET_TEXT" val="添加标题"/>
  <p:tag name="KSO_WM_UNIT_TEXT_FILL_FORE_SCHEMECOLOR_INDEX" val="13"/>
  <p:tag name="KSO_WM_UNIT_TEXT_FILL_TYPE" val="1"/>
  <p:tag name="KSO_WM_UNIT_TYPE" val="m_h_a"/>
  <p:tag name="KSO_WM_UNIT_USESOURCEFORMAT_APPLY" val="1"/>
  <p:tag name="KSO_WM_UNIT_VALUE" val="10"/>
</p:tagLst>
</file>

<file path=ppt/tags/tag448.xml><?xml version="1.0" encoding="utf-8"?>
<p:tagLst xmlns:a="http://schemas.openxmlformats.org/drawingml/2006/main" xmlns:r="http://schemas.openxmlformats.org/officeDocument/2006/relationships" xmlns:p="http://schemas.openxmlformats.org/presentationml/2006/main">
  <p:tag name="AS_UNIQUEID" val="651"/>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f*1_3_1"/>
  <p:tag name="KSO_WM_UNIT_INDEX" val="1_3_1"/>
  <p:tag name="KSO_WM_UNIT_LAYERLEVEL" val="1_1_1"/>
  <p:tag name="KSO_WM_UNIT_NOCLEAR" val="0"/>
  <p:tag name="KSO_WM_UNIT_PRESET_TEXT" val="单击此处添加文本具体内容，简明扼要的阐述您的观点。"/>
  <p:tag name="KSO_WM_UNIT_TEXT_FILL_FORE_SCHEMECOLOR_INDEX" val="13"/>
  <p:tag name="KSO_WM_UNIT_TEXT_FILL_TYPE" val="1"/>
  <p:tag name="KSO_WM_UNIT_TYPE" val="m_h_f"/>
  <p:tag name="KSO_WM_UNIT_USESOURCEFORMAT_APPLY" val="1"/>
  <p:tag name="KSO_WM_UNIT_VALUE" val="30"/>
</p:tagLst>
</file>

<file path=ppt/tags/tag449.xml><?xml version="1.0" encoding="utf-8"?>
<p:tagLst xmlns:a="http://schemas.openxmlformats.org/drawingml/2006/main" xmlns:r="http://schemas.openxmlformats.org/officeDocument/2006/relationships" xmlns:p="http://schemas.openxmlformats.org/presentationml/2006/main">
  <p:tag name="AS_UNIQUEID" val="652"/>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a*1_1_1"/>
  <p:tag name="KSO_WM_UNIT_INDEX" val="1_1_1"/>
  <p:tag name="KSO_WM_UNIT_ISCONTENTSTITLE" val="0"/>
  <p:tag name="KSO_WM_UNIT_LAYERLEVEL" val="1_1_1"/>
  <p:tag name="KSO_WM_UNIT_NOCLEAR" val="0"/>
  <p:tag name="KSO_WM_UNIT_PRESET_TEXT" val="添加标题"/>
  <p:tag name="KSO_WM_UNIT_TEXT_FILL_FORE_SCHEMECOLOR_INDEX" val="13"/>
  <p:tag name="KSO_WM_UNIT_TEXT_FILL_TYPE" val="1"/>
  <p:tag name="KSO_WM_UNIT_TYPE" val="m_h_a"/>
  <p:tag name="KSO_WM_UNIT_USESOURCEFORMAT_APPLY" val="1"/>
  <p:tag name="KSO_WM_UNIT_VALUE" val="10"/>
</p:tagLst>
</file>

<file path=ppt/tags/tag45.xml><?xml version="1.0" encoding="utf-8"?>
<p:tagLst xmlns:a="http://schemas.openxmlformats.org/drawingml/2006/main" xmlns:r="http://schemas.openxmlformats.org/officeDocument/2006/relationships" xmlns:p="http://schemas.openxmlformats.org/presentationml/2006/main">
  <p:tag name="AS_UNIQUEID" val="142"/>
</p:tagLst>
</file>

<file path=ppt/tags/tag450.xml><?xml version="1.0" encoding="utf-8"?>
<p:tagLst xmlns:a="http://schemas.openxmlformats.org/drawingml/2006/main" xmlns:r="http://schemas.openxmlformats.org/officeDocument/2006/relationships" xmlns:p="http://schemas.openxmlformats.org/presentationml/2006/main">
  <p:tag name="AS_UNIQUEID" val="653"/>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f*1_1_1"/>
  <p:tag name="KSO_WM_UNIT_INDEX" val="1_1_1"/>
  <p:tag name="KSO_WM_UNIT_LAYERLEVEL" val="1_1_1"/>
  <p:tag name="KSO_WM_UNIT_NOCLEAR" val="0"/>
  <p:tag name="KSO_WM_UNIT_PRESET_TEXT" val="单击此处添加文本具体内容，简明扼要的阐述您的观点。"/>
  <p:tag name="KSO_WM_UNIT_TEXT_FILL_FORE_SCHEMECOLOR_INDEX" val="13"/>
  <p:tag name="KSO_WM_UNIT_TEXT_FILL_TYPE" val="1"/>
  <p:tag name="KSO_WM_UNIT_TYPE" val="m_h_f"/>
  <p:tag name="KSO_WM_UNIT_USESOURCEFORMAT_APPLY" val="1"/>
  <p:tag name="KSO_WM_UNIT_VALUE" val="30"/>
</p:tagLst>
</file>

<file path=ppt/tags/tag451.xml><?xml version="1.0" encoding="utf-8"?>
<p:tagLst xmlns:a="http://schemas.openxmlformats.org/drawingml/2006/main" xmlns:r="http://schemas.openxmlformats.org/officeDocument/2006/relationships" xmlns:p="http://schemas.openxmlformats.org/presentationml/2006/main">
  <p:tag name="AS_UNIQUEID" val="654"/>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a*1_4_1"/>
  <p:tag name="KSO_WM_UNIT_INDEX" val="1_4_1"/>
  <p:tag name="KSO_WM_UNIT_ISCONTENTSTITLE" val="0"/>
  <p:tag name="KSO_WM_UNIT_LAYERLEVEL" val="1_1_1"/>
  <p:tag name="KSO_WM_UNIT_NOCLEAR" val="0"/>
  <p:tag name="KSO_WM_UNIT_PRESET_TEXT" val="添加标题"/>
  <p:tag name="KSO_WM_UNIT_TEXT_FILL_FORE_SCHEMECOLOR_INDEX" val="13"/>
  <p:tag name="KSO_WM_UNIT_TEXT_FILL_TYPE" val="1"/>
  <p:tag name="KSO_WM_UNIT_TYPE" val="m_h_a"/>
  <p:tag name="KSO_WM_UNIT_USESOURCEFORMAT_APPLY" val="1"/>
  <p:tag name="KSO_WM_UNIT_VALUE" val="10"/>
</p:tagLst>
</file>

<file path=ppt/tags/tag452.xml><?xml version="1.0" encoding="utf-8"?>
<p:tagLst xmlns:a="http://schemas.openxmlformats.org/drawingml/2006/main" xmlns:r="http://schemas.openxmlformats.org/officeDocument/2006/relationships" xmlns:p="http://schemas.openxmlformats.org/presentationml/2006/main">
  <p:tag name="AS_UNIQUEID" val="655"/>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f*1_4_1"/>
  <p:tag name="KSO_WM_UNIT_INDEX" val="1_4_1"/>
  <p:tag name="KSO_WM_UNIT_LAYERLEVEL" val="1_1_1"/>
  <p:tag name="KSO_WM_UNIT_NOCLEAR" val="0"/>
  <p:tag name="KSO_WM_UNIT_PRESET_TEXT" val="单击此处添加文本具体内容，简明扼要的阐述您的观点。"/>
  <p:tag name="KSO_WM_UNIT_TEXT_FILL_FORE_SCHEMECOLOR_INDEX" val="13"/>
  <p:tag name="KSO_WM_UNIT_TEXT_FILL_TYPE" val="1"/>
  <p:tag name="KSO_WM_UNIT_TYPE" val="m_h_f"/>
  <p:tag name="KSO_WM_UNIT_USESOURCEFORMAT_APPLY" val="1"/>
  <p:tag name="KSO_WM_UNIT_VALUE" val="30"/>
</p:tagLst>
</file>

<file path=ppt/tags/tag453.xml><?xml version="1.0" encoding="utf-8"?>
<p:tagLst xmlns:a="http://schemas.openxmlformats.org/drawingml/2006/main" xmlns:r="http://schemas.openxmlformats.org/officeDocument/2006/relationships" xmlns:p="http://schemas.openxmlformats.org/presentationml/2006/main">
  <p:tag name="AS_UNIQUEID" val="656"/>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a*1_2_1"/>
  <p:tag name="KSO_WM_UNIT_INDEX" val="1_2_1"/>
  <p:tag name="KSO_WM_UNIT_ISCONTENTSTITLE" val="0"/>
  <p:tag name="KSO_WM_UNIT_LAYERLEVEL" val="1_1_1"/>
  <p:tag name="KSO_WM_UNIT_NOCLEAR" val="0"/>
  <p:tag name="KSO_WM_UNIT_PRESET_TEXT" val="添加标题"/>
  <p:tag name="KSO_WM_UNIT_TEXT_FILL_FORE_SCHEMECOLOR_INDEX" val="13"/>
  <p:tag name="KSO_WM_UNIT_TEXT_FILL_TYPE" val="1"/>
  <p:tag name="KSO_WM_UNIT_TYPE" val="m_h_a"/>
  <p:tag name="KSO_WM_UNIT_USESOURCEFORMAT_APPLY" val="1"/>
  <p:tag name="KSO_WM_UNIT_VALUE" val="10"/>
</p:tagLst>
</file>

<file path=ppt/tags/tag454.xml><?xml version="1.0" encoding="utf-8"?>
<p:tagLst xmlns:a="http://schemas.openxmlformats.org/drawingml/2006/main" xmlns:r="http://schemas.openxmlformats.org/officeDocument/2006/relationships" xmlns:p="http://schemas.openxmlformats.org/presentationml/2006/main">
  <p:tag name="AS_UNIQUEID" val="657"/>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f*1_2_1"/>
  <p:tag name="KSO_WM_UNIT_INDEX" val="1_2_1"/>
  <p:tag name="KSO_WM_UNIT_LAYERLEVEL" val="1_1_1"/>
  <p:tag name="KSO_WM_UNIT_NOCLEAR" val="0"/>
  <p:tag name="KSO_WM_UNIT_PRESET_TEXT" val="单击此处添加文本具体内容，简明扼要的阐述您的观点。"/>
  <p:tag name="KSO_WM_UNIT_TEXT_FILL_FORE_SCHEMECOLOR_INDEX" val="13"/>
  <p:tag name="KSO_WM_UNIT_TEXT_FILL_TYPE" val="1"/>
  <p:tag name="KSO_WM_UNIT_TYPE" val="m_h_f"/>
  <p:tag name="KSO_WM_UNIT_USESOURCEFORMAT_APPLY" val="1"/>
  <p:tag name="KSO_WM_UNIT_VALUE" val="30"/>
</p:tagLst>
</file>

<file path=ppt/tags/tag455.xml><?xml version="1.0" encoding="utf-8"?>
<p:tagLst xmlns:a="http://schemas.openxmlformats.org/drawingml/2006/main" xmlns:r="http://schemas.openxmlformats.org/officeDocument/2006/relationships" xmlns:p="http://schemas.openxmlformats.org/presentationml/2006/main">
  <p:tag name="AS_UNIQUEID" val="658"/>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a*1_5_1"/>
  <p:tag name="KSO_WM_UNIT_INDEX" val="1_5_1"/>
  <p:tag name="KSO_WM_UNIT_ISCONTENTSTITLE" val="0"/>
  <p:tag name="KSO_WM_UNIT_LAYERLEVEL" val="1_1_1"/>
  <p:tag name="KSO_WM_UNIT_NOCLEAR" val="0"/>
  <p:tag name="KSO_WM_UNIT_PRESET_TEXT" val="添加标题"/>
  <p:tag name="KSO_WM_UNIT_TEXT_FILL_FORE_SCHEMECOLOR_INDEX" val="13"/>
  <p:tag name="KSO_WM_UNIT_TEXT_FILL_TYPE" val="1"/>
  <p:tag name="KSO_WM_UNIT_TYPE" val="m_h_a"/>
  <p:tag name="KSO_WM_UNIT_USESOURCEFORMAT_APPLY" val="1"/>
  <p:tag name="KSO_WM_UNIT_VALUE" val="10"/>
</p:tagLst>
</file>

<file path=ppt/tags/tag456.xml><?xml version="1.0" encoding="utf-8"?>
<p:tagLst xmlns:a="http://schemas.openxmlformats.org/drawingml/2006/main" xmlns:r="http://schemas.openxmlformats.org/officeDocument/2006/relationships" xmlns:p="http://schemas.openxmlformats.org/presentationml/2006/main">
  <p:tag name="AS_UNIQUEID" val="659"/>
  <p:tag name="KSO_WM_BEAUTIFY_FLAG" val="#wm#"/>
  <p:tag name="KSO_WM_DIAGRAM_GROUP_CODE" val="m1-1"/>
  <p:tag name="KSO_WM_TAG_VERSION" val="1.0"/>
  <p:tag name="KSO_WM_TEMPLATE_CATEGORY" val="diagram"/>
  <p:tag name="KSO_WM_TEMPLATE_INDEX" val="20170889"/>
  <p:tag name="KSO_WM_UNIT_COMPATIBLE" val="0"/>
  <p:tag name="KSO_WM_UNIT_DIAGRAM_ISNUMVISUAL" val="0"/>
  <p:tag name="KSO_WM_UNIT_DIAGRAM_ISREFERUNIT" val="0"/>
  <p:tag name="KSO_WM_UNIT_DIAGRAM_SCHEMECOLOR_ID" val="4"/>
  <p:tag name="KSO_WM_UNIT_HIGHLIGHT" val="0"/>
  <p:tag name="KSO_WM_UNIT_ID" val="diagram20170889_4*m_h_f*1_5_1"/>
  <p:tag name="KSO_WM_UNIT_INDEX" val="1_5_1"/>
  <p:tag name="KSO_WM_UNIT_LAYERLEVEL" val="1_1_1"/>
  <p:tag name="KSO_WM_UNIT_NOCLEAR" val="0"/>
  <p:tag name="KSO_WM_UNIT_PRESET_TEXT" val="单击此处添加文本具体内容，简明扼要的阐述您的观点。"/>
  <p:tag name="KSO_WM_UNIT_TEXT_FILL_FORE_SCHEMECOLOR_INDEX" val="13"/>
  <p:tag name="KSO_WM_UNIT_TEXT_FILL_TYPE" val="1"/>
  <p:tag name="KSO_WM_UNIT_TYPE" val="m_h_f"/>
  <p:tag name="KSO_WM_UNIT_USESOURCEFORMAT_APPLY" val="1"/>
  <p:tag name="KSO_WM_UNIT_VALUE" val="30"/>
</p:tagLst>
</file>

<file path=ppt/tags/tag457.xml><?xml version="1.0" encoding="utf-8"?>
<p:tagLst xmlns:a="http://schemas.openxmlformats.org/drawingml/2006/main" xmlns:r="http://schemas.openxmlformats.org/officeDocument/2006/relationships" xmlns:p="http://schemas.openxmlformats.org/presentationml/2006/main">
  <p:tag name="AS_UNIQUEID" val="660"/>
</p:tagLst>
</file>

<file path=ppt/tags/tag458.xml><?xml version="1.0" encoding="utf-8"?>
<p:tagLst xmlns:a="http://schemas.openxmlformats.org/drawingml/2006/main" xmlns:r="http://schemas.openxmlformats.org/officeDocument/2006/relationships" xmlns:p="http://schemas.openxmlformats.org/presentationml/2006/main">
  <p:tag name="AS_UNIQUEID" val="661"/>
</p:tagLst>
</file>

<file path=ppt/tags/tag459.xml><?xml version="1.0" encoding="utf-8"?>
<p:tagLst xmlns:a="http://schemas.openxmlformats.org/drawingml/2006/main" xmlns:r="http://schemas.openxmlformats.org/officeDocument/2006/relationships" xmlns:p="http://schemas.openxmlformats.org/presentationml/2006/main">
  <p:tag name="AS_UNIQUEID" val="662"/>
</p:tagLst>
</file>

<file path=ppt/tags/tag46.xml><?xml version="1.0" encoding="utf-8"?>
<p:tagLst xmlns:a="http://schemas.openxmlformats.org/drawingml/2006/main" xmlns:r="http://schemas.openxmlformats.org/officeDocument/2006/relationships" xmlns:p="http://schemas.openxmlformats.org/presentationml/2006/main">
  <p:tag name="AS_UNIQUEID" val="144"/>
</p:tagLst>
</file>

<file path=ppt/tags/tag460.xml><?xml version="1.0" encoding="utf-8"?>
<p:tagLst xmlns:a="http://schemas.openxmlformats.org/drawingml/2006/main" xmlns:r="http://schemas.openxmlformats.org/officeDocument/2006/relationships" xmlns:p="http://schemas.openxmlformats.org/presentationml/2006/main">
  <p:tag name="AS_UNIQUEID" val="663"/>
</p:tagLst>
</file>

<file path=ppt/tags/tag461.xml><?xml version="1.0" encoding="utf-8"?>
<p:tagLst xmlns:a="http://schemas.openxmlformats.org/drawingml/2006/main" xmlns:r="http://schemas.openxmlformats.org/officeDocument/2006/relationships" xmlns:p="http://schemas.openxmlformats.org/presentationml/2006/main">
  <p:tag name="AS_UNIQUEID" val="664"/>
</p:tagLst>
</file>

<file path=ppt/tags/tag462.xml><?xml version="1.0" encoding="utf-8"?>
<p:tagLst xmlns:a="http://schemas.openxmlformats.org/drawingml/2006/main" xmlns:r="http://schemas.openxmlformats.org/officeDocument/2006/relationships" xmlns:p="http://schemas.openxmlformats.org/presentationml/2006/main">
  <p:tag name="AS_UNIQUEID" val="630"/>
</p:tagLst>
</file>

<file path=ppt/tags/tag463.xml><?xml version="1.0" encoding="utf-8"?>
<p:tagLst xmlns:a="http://schemas.openxmlformats.org/drawingml/2006/main" xmlns:r="http://schemas.openxmlformats.org/officeDocument/2006/relationships" xmlns:p="http://schemas.openxmlformats.org/presentationml/2006/main">
  <p:tag name="AS_UNIQUEID" val="631"/>
</p:tagLst>
</file>

<file path=ppt/tags/tag464.xml><?xml version="1.0" encoding="utf-8"?>
<p:tagLst xmlns:a="http://schemas.openxmlformats.org/drawingml/2006/main" xmlns:r="http://schemas.openxmlformats.org/officeDocument/2006/relationships" xmlns:p="http://schemas.openxmlformats.org/presentationml/2006/main">
  <p:tag name="AS_UNIQUEID" val="632"/>
</p:tagLst>
</file>

<file path=ppt/tags/tag465.xml><?xml version="1.0" encoding="utf-8"?>
<p:tagLst xmlns:a="http://schemas.openxmlformats.org/drawingml/2006/main" xmlns:r="http://schemas.openxmlformats.org/officeDocument/2006/relationships" xmlns:p="http://schemas.openxmlformats.org/presentationml/2006/main">
  <p:tag name="AS_UNIQUEID" val="670"/>
  <p:tag name="KSO_WM_BEAUTIFY_FLAG" val="#wm#"/>
  <p:tag name="KSO_WM_UNIT_TABLE_BEAUTIFY" val="smartTable{a14b4b80-451d-426f-a2fd-6ade139d2dbc}"/>
  <p:tag name="KSO_WM_UNIT_TYPE" val="β"/>
</p:tagLst>
</file>

<file path=ppt/tags/tag466.xml><?xml version="1.0" encoding="utf-8"?>
<p:tagLst xmlns:a="http://schemas.openxmlformats.org/drawingml/2006/main" xmlns:r="http://schemas.openxmlformats.org/officeDocument/2006/relationships" xmlns:p="http://schemas.openxmlformats.org/presentationml/2006/main">
  <p:tag name="AS_UNIQUEID" val="671"/>
</p:tagLst>
</file>

<file path=ppt/tags/tag467.xml><?xml version="1.0" encoding="utf-8"?>
<p:tagLst xmlns:a="http://schemas.openxmlformats.org/drawingml/2006/main" xmlns:r="http://schemas.openxmlformats.org/officeDocument/2006/relationships" xmlns:p="http://schemas.openxmlformats.org/presentationml/2006/main">
  <p:tag name="AS_UNIQUEID" val="672"/>
</p:tagLst>
</file>

<file path=ppt/tags/tag468.xml><?xml version="1.0" encoding="utf-8"?>
<p:tagLst xmlns:a="http://schemas.openxmlformats.org/drawingml/2006/main" xmlns:r="http://schemas.openxmlformats.org/officeDocument/2006/relationships" xmlns:p="http://schemas.openxmlformats.org/presentationml/2006/main">
  <p:tag name="AS_UNIQUEID" val="666"/>
</p:tagLst>
</file>

<file path=ppt/tags/tag469.xml><?xml version="1.0" encoding="utf-8"?>
<p:tagLst xmlns:a="http://schemas.openxmlformats.org/drawingml/2006/main" xmlns:r="http://schemas.openxmlformats.org/officeDocument/2006/relationships" xmlns:p="http://schemas.openxmlformats.org/presentationml/2006/main">
  <p:tag name="AS_UNIQUEID" val="667"/>
</p:tagLst>
</file>

<file path=ppt/tags/tag47.xml><?xml version="1.0" encoding="utf-8"?>
<p:tagLst xmlns:a="http://schemas.openxmlformats.org/drawingml/2006/main" xmlns:r="http://schemas.openxmlformats.org/officeDocument/2006/relationships" xmlns:p="http://schemas.openxmlformats.org/presentationml/2006/main">
  <p:tag name="AS_UNIQUEID" val="148"/>
</p:tagLst>
</file>

<file path=ppt/tags/tag470.xml><?xml version="1.0" encoding="utf-8"?>
<p:tagLst xmlns:a="http://schemas.openxmlformats.org/drawingml/2006/main" xmlns:r="http://schemas.openxmlformats.org/officeDocument/2006/relationships" xmlns:p="http://schemas.openxmlformats.org/presentationml/2006/main">
  <p:tag name="AS_UNIQUEID" val="668"/>
</p:tagLst>
</file>

<file path=ppt/tags/tag471.xml><?xml version="1.0" encoding="utf-8"?>
<p:tagLst xmlns:a="http://schemas.openxmlformats.org/drawingml/2006/main" xmlns:r="http://schemas.openxmlformats.org/officeDocument/2006/relationships" xmlns:p="http://schemas.openxmlformats.org/presentationml/2006/main">
  <p:tag name="AS_UNIQUEID" val="675"/>
</p:tagLst>
</file>

<file path=ppt/tags/tag472.xml><?xml version="1.0" encoding="utf-8"?>
<p:tagLst xmlns:a="http://schemas.openxmlformats.org/drawingml/2006/main" xmlns:r="http://schemas.openxmlformats.org/officeDocument/2006/relationships" xmlns:p="http://schemas.openxmlformats.org/presentationml/2006/main">
  <p:tag name="AS_UNIQUEID" val="676"/>
</p:tagLst>
</file>

<file path=ppt/tags/tag473.xml><?xml version="1.0" encoding="utf-8"?>
<p:tagLst xmlns:a="http://schemas.openxmlformats.org/drawingml/2006/main" xmlns:r="http://schemas.openxmlformats.org/officeDocument/2006/relationships" xmlns:p="http://schemas.openxmlformats.org/presentationml/2006/main">
  <p:tag name="AS_UNIQUEID" val="677"/>
</p:tagLst>
</file>

<file path=ppt/tags/tag474.xml><?xml version="1.0" encoding="utf-8"?>
<p:tagLst xmlns:a="http://schemas.openxmlformats.org/drawingml/2006/main" xmlns:r="http://schemas.openxmlformats.org/officeDocument/2006/relationships" xmlns:p="http://schemas.openxmlformats.org/presentationml/2006/main">
  <p:tag name="AS_UNIQUEID" val="678"/>
</p:tagLst>
</file>

<file path=ppt/tags/tag475.xml><?xml version="1.0" encoding="utf-8"?>
<p:tagLst xmlns:a="http://schemas.openxmlformats.org/drawingml/2006/main" xmlns:r="http://schemas.openxmlformats.org/officeDocument/2006/relationships" xmlns:p="http://schemas.openxmlformats.org/presentationml/2006/main">
  <p:tag name="AS_UNIQUEID" val="679"/>
</p:tagLst>
</file>

<file path=ppt/tags/tag476.xml><?xml version="1.0" encoding="utf-8"?>
<p:tagLst xmlns:a="http://schemas.openxmlformats.org/drawingml/2006/main" xmlns:r="http://schemas.openxmlformats.org/officeDocument/2006/relationships" xmlns:p="http://schemas.openxmlformats.org/presentationml/2006/main">
  <p:tag name="AS_UNIQUEID" val="682"/>
</p:tagLst>
</file>

<file path=ppt/tags/tag477.xml><?xml version="1.0" encoding="utf-8"?>
<p:tagLst xmlns:a="http://schemas.openxmlformats.org/drawingml/2006/main" xmlns:r="http://schemas.openxmlformats.org/officeDocument/2006/relationships" xmlns:p="http://schemas.openxmlformats.org/presentationml/2006/main">
  <p:tag name="AS_UNIQUEID" val="683"/>
</p:tagLst>
</file>

<file path=ppt/tags/tag478.xml><?xml version="1.0" encoding="utf-8"?>
<p:tagLst xmlns:a="http://schemas.openxmlformats.org/drawingml/2006/main" xmlns:r="http://schemas.openxmlformats.org/officeDocument/2006/relationships" xmlns:p="http://schemas.openxmlformats.org/presentationml/2006/main">
  <p:tag name="AS_UNIQUEID" val="680"/>
</p:tagLst>
</file>

<file path=ppt/tags/tag479.xml><?xml version="1.0" encoding="utf-8"?>
<p:tagLst xmlns:a="http://schemas.openxmlformats.org/drawingml/2006/main" xmlns:r="http://schemas.openxmlformats.org/officeDocument/2006/relationships" xmlns:p="http://schemas.openxmlformats.org/presentationml/2006/main">
  <p:tag name="AS_UNIQUEID" val="681"/>
</p:tagLst>
</file>

<file path=ppt/tags/tag48.xml><?xml version="1.0" encoding="utf-8"?>
<p:tagLst xmlns:a="http://schemas.openxmlformats.org/drawingml/2006/main" xmlns:r="http://schemas.openxmlformats.org/officeDocument/2006/relationships" xmlns:p="http://schemas.openxmlformats.org/presentationml/2006/main">
  <p:tag name="AS_UNIQUEID" val="150"/>
</p:tagLst>
</file>

<file path=ppt/tags/tag49.xml><?xml version="1.0" encoding="utf-8"?>
<p:tagLst xmlns:a="http://schemas.openxmlformats.org/drawingml/2006/main" xmlns:r="http://schemas.openxmlformats.org/officeDocument/2006/relationships" xmlns:p="http://schemas.openxmlformats.org/presentationml/2006/main">
  <p:tag name="AS_UNIQUEID" val="151"/>
</p:tagLst>
</file>

<file path=ppt/tags/tag5.xml><?xml version="1.0" encoding="utf-8"?>
<p:tagLst xmlns:a="http://schemas.openxmlformats.org/drawingml/2006/main" xmlns:r="http://schemas.openxmlformats.org/officeDocument/2006/relationships" xmlns:p="http://schemas.openxmlformats.org/presentationml/2006/main">
  <p:tag name="AS_UNIQUEID" val="157"/>
</p:tagLst>
</file>

<file path=ppt/tags/tag50.xml><?xml version="1.0" encoding="utf-8"?>
<p:tagLst xmlns:a="http://schemas.openxmlformats.org/drawingml/2006/main" xmlns:r="http://schemas.openxmlformats.org/officeDocument/2006/relationships" xmlns:p="http://schemas.openxmlformats.org/presentationml/2006/main">
  <p:tag name="AS_UNIQUEID" val="152"/>
</p:tagLst>
</file>

<file path=ppt/tags/tag51.xml><?xml version="1.0" encoding="utf-8"?>
<p:tagLst xmlns:a="http://schemas.openxmlformats.org/drawingml/2006/main" xmlns:r="http://schemas.openxmlformats.org/officeDocument/2006/relationships" xmlns:p="http://schemas.openxmlformats.org/presentationml/2006/main">
  <p:tag name="AS_UNIQUEID" val="187"/>
</p:tagLst>
</file>

<file path=ppt/tags/tag52.xml><?xml version="1.0" encoding="utf-8"?>
<p:tagLst xmlns:a="http://schemas.openxmlformats.org/drawingml/2006/main" xmlns:r="http://schemas.openxmlformats.org/officeDocument/2006/relationships" xmlns:p="http://schemas.openxmlformats.org/presentationml/2006/main">
  <p:tag name="AS_UNIQUEID" val="188"/>
</p:tagLst>
</file>

<file path=ppt/tags/tag53.xml><?xml version="1.0" encoding="utf-8"?>
<p:tagLst xmlns:a="http://schemas.openxmlformats.org/drawingml/2006/main" xmlns:r="http://schemas.openxmlformats.org/officeDocument/2006/relationships" xmlns:p="http://schemas.openxmlformats.org/presentationml/2006/main">
  <p:tag name="AS_UNIQUEID" val="189"/>
</p:tagLst>
</file>

<file path=ppt/tags/tag54.xml><?xml version="1.0" encoding="utf-8"?>
<p:tagLst xmlns:a="http://schemas.openxmlformats.org/drawingml/2006/main" xmlns:r="http://schemas.openxmlformats.org/officeDocument/2006/relationships" xmlns:p="http://schemas.openxmlformats.org/presentationml/2006/main">
  <p:tag name="AS_UNIQUEID" val="190"/>
</p:tagLst>
</file>

<file path=ppt/tags/tag55.xml><?xml version="1.0" encoding="utf-8"?>
<p:tagLst xmlns:a="http://schemas.openxmlformats.org/drawingml/2006/main" xmlns:r="http://schemas.openxmlformats.org/officeDocument/2006/relationships" xmlns:p="http://schemas.openxmlformats.org/presentationml/2006/main">
  <p:tag name="AS_UNIQUEID" val="191"/>
</p:tagLst>
</file>

<file path=ppt/tags/tag56.xml><?xml version="1.0" encoding="utf-8"?>
<p:tagLst xmlns:a="http://schemas.openxmlformats.org/drawingml/2006/main" xmlns:r="http://schemas.openxmlformats.org/officeDocument/2006/relationships" xmlns:p="http://schemas.openxmlformats.org/presentationml/2006/main">
  <p:tag name="AS_UNIQUEID" val="192"/>
</p:tagLst>
</file>

<file path=ppt/tags/tag57.xml><?xml version="1.0" encoding="utf-8"?>
<p:tagLst xmlns:a="http://schemas.openxmlformats.org/drawingml/2006/main" xmlns:r="http://schemas.openxmlformats.org/officeDocument/2006/relationships" xmlns:p="http://schemas.openxmlformats.org/presentationml/2006/main">
  <p:tag name="AS_UNIQUEID" val="193"/>
</p:tagLst>
</file>

<file path=ppt/tags/tag58.xml><?xml version="1.0" encoding="utf-8"?>
<p:tagLst xmlns:a="http://schemas.openxmlformats.org/drawingml/2006/main" xmlns:r="http://schemas.openxmlformats.org/officeDocument/2006/relationships" xmlns:p="http://schemas.openxmlformats.org/presentationml/2006/main">
  <p:tag name="AS_UNIQUEID" val="194"/>
</p:tagLst>
</file>

<file path=ppt/tags/tag59.xml><?xml version="1.0" encoding="utf-8"?>
<p:tagLst xmlns:a="http://schemas.openxmlformats.org/drawingml/2006/main" xmlns:r="http://schemas.openxmlformats.org/officeDocument/2006/relationships" xmlns:p="http://schemas.openxmlformats.org/presentationml/2006/main">
  <p:tag name="AS_UNIQUEID" val="163"/>
</p:tagLst>
</file>

<file path=ppt/tags/tag6.xml><?xml version="1.0" encoding="utf-8"?>
<p:tagLst xmlns:a="http://schemas.openxmlformats.org/drawingml/2006/main" xmlns:r="http://schemas.openxmlformats.org/officeDocument/2006/relationships" xmlns:p="http://schemas.openxmlformats.org/presentationml/2006/main">
  <p:tag name="AS_UNIQUEID" val="158"/>
</p:tagLst>
</file>

<file path=ppt/tags/tag60.xml><?xml version="1.0" encoding="utf-8"?>
<p:tagLst xmlns:a="http://schemas.openxmlformats.org/drawingml/2006/main" xmlns:r="http://schemas.openxmlformats.org/officeDocument/2006/relationships" xmlns:p="http://schemas.openxmlformats.org/presentationml/2006/main">
  <p:tag name="AS_UNIQUEID" val="164"/>
</p:tagLst>
</file>

<file path=ppt/tags/tag61.xml><?xml version="1.0" encoding="utf-8"?>
<p:tagLst xmlns:a="http://schemas.openxmlformats.org/drawingml/2006/main" xmlns:r="http://schemas.openxmlformats.org/officeDocument/2006/relationships" xmlns:p="http://schemas.openxmlformats.org/presentationml/2006/main">
  <p:tag name="AS_UNIQUEID" val="165"/>
</p:tagLst>
</file>

<file path=ppt/tags/tag62.xml><?xml version="1.0" encoding="utf-8"?>
<p:tagLst xmlns:a="http://schemas.openxmlformats.org/drawingml/2006/main" xmlns:r="http://schemas.openxmlformats.org/officeDocument/2006/relationships" xmlns:p="http://schemas.openxmlformats.org/presentationml/2006/main">
  <p:tag name="AS_UNIQUEID" val="167"/>
</p:tagLst>
</file>

<file path=ppt/tags/tag63.xml><?xml version="1.0" encoding="utf-8"?>
<p:tagLst xmlns:a="http://schemas.openxmlformats.org/drawingml/2006/main" xmlns:r="http://schemas.openxmlformats.org/officeDocument/2006/relationships" xmlns:p="http://schemas.openxmlformats.org/presentationml/2006/main">
  <p:tag name="AS_UNIQUEID" val="168"/>
</p:tagLst>
</file>

<file path=ppt/tags/tag64.xml><?xml version="1.0" encoding="utf-8"?>
<p:tagLst xmlns:a="http://schemas.openxmlformats.org/drawingml/2006/main" xmlns:r="http://schemas.openxmlformats.org/officeDocument/2006/relationships" xmlns:p="http://schemas.openxmlformats.org/presentationml/2006/main">
  <p:tag name="AS_UNIQUEID" val="169"/>
</p:tagLst>
</file>

<file path=ppt/tags/tag65.xml><?xml version="1.0" encoding="utf-8"?>
<p:tagLst xmlns:a="http://schemas.openxmlformats.org/drawingml/2006/main" xmlns:r="http://schemas.openxmlformats.org/officeDocument/2006/relationships" xmlns:p="http://schemas.openxmlformats.org/presentationml/2006/main">
  <p:tag name="AS_UNIQUEID" val="170"/>
</p:tagLst>
</file>

<file path=ppt/tags/tag66.xml><?xml version="1.0" encoding="utf-8"?>
<p:tagLst xmlns:a="http://schemas.openxmlformats.org/drawingml/2006/main" xmlns:r="http://schemas.openxmlformats.org/officeDocument/2006/relationships" xmlns:p="http://schemas.openxmlformats.org/presentationml/2006/main">
  <p:tag name="AS_UNIQUEID" val="171"/>
</p:tagLst>
</file>

<file path=ppt/tags/tag67.xml><?xml version="1.0" encoding="utf-8"?>
<p:tagLst xmlns:a="http://schemas.openxmlformats.org/drawingml/2006/main" xmlns:r="http://schemas.openxmlformats.org/officeDocument/2006/relationships" xmlns:p="http://schemas.openxmlformats.org/presentationml/2006/main">
  <p:tag name="AS_UNIQUEID" val="182"/>
</p:tagLst>
</file>

<file path=ppt/tags/tag68.xml><?xml version="1.0" encoding="utf-8"?>
<p:tagLst xmlns:a="http://schemas.openxmlformats.org/drawingml/2006/main" xmlns:r="http://schemas.openxmlformats.org/officeDocument/2006/relationships" xmlns:p="http://schemas.openxmlformats.org/presentationml/2006/main">
  <p:tag name="AS_UNIQUEID" val="172"/>
</p:tagLst>
</file>

<file path=ppt/tags/tag69.xml><?xml version="1.0" encoding="utf-8"?>
<p:tagLst xmlns:a="http://schemas.openxmlformats.org/drawingml/2006/main" xmlns:r="http://schemas.openxmlformats.org/officeDocument/2006/relationships" xmlns:p="http://schemas.openxmlformats.org/presentationml/2006/main">
  <p:tag name="AS_UNIQUEID" val="173"/>
</p:tagLst>
</file>

<file path=ppt/tags/tag7.xml><?xml version="1.0" encoding="utf-8"?>
<p:tagLst xmlns:a="http://schemas.openxmlformats.org/drawingml/2006/main" xmlns:r="http://schemas.openxmlformats.org/officeDocument/2006/relationships" xmlns:p="http://schemas.openxmlformats.org/presentationml/2006/main">
  <p:tag name="AS_UNIQUEID" val="159"/>
</p:tagLst>
</file>

<file path=ppt/tags/tag70.xml><?xml version="1.0" encoding="utf-8"?>
<p:tagLst xmlns:a="http://schemas.openxmlformats.org/drawingml/2006/main" xmlns:r="http://schemas.openxmlformats.org/officeDocument/2006/relationships" xmlns:p="http://schemas.openxmlformats.org/presentationml/2006/main">
  <p:tag name="AS_UNIQUEID" val="174"/>
</p:tagLst>
</file>

<file path=ppt/tags/tag71.xml><?xml version="1.0" encoding="utf-8"?>
<p:tagLst xmlns:a="http://schemas.openxmlformats.org/drawingml/2006/main" xmlns:r="http://schemas.openxmlformats.org/officeDocument/2006/relationships" xmlns:p="http://schemas.openxmlformats.org/presentationml/2006/main">
  <p:tag name="AS_UNIQUEID" val="175"/>
</p:tagLst>
</file>

<file path=ppt/tags/tag72.xml><?xml version="1.0" encoding="utf-8"?>
<p:tagLst xmlns:a="http://schemas.openxmlformats.org/drawingml/2006/main" xmlns:r="http://schemas.openxmlformats.org/officeDocument/2006/relationships" xmlns:p="http://schemas.openxmlformats.org/presentationml/2006/main">
  <p:tag name="AS_UNIQUEID" val="176"/>
</p:tagLst>
</file>

<file path=ppt/tags/tag73.xml><?xml version="1.0" encoding="utf-8"?>
<p:tagLst xmlns:a="http://schemas.openxmlformats.org/drawingml/2006/main" xmlns:r="http://schemas.openxmlformats.org/officeDocument/2006/relationships" xmlns:p="http://schemas.openxmlformats.org/presentationml/2006/main">
  <p:tag name="AS_UNIQUEID" val="177"/>
</p:tagLst>
</file>

<file path=ppt/tags/tag74.xml><?xml version="1.0" encoding="utf-8"?>
<p:tagLst xmlns:a="http://schemas.openxmlformats.org/drawingml/2006/main" xmlns:r="http://schemas.openxmlformats.org/officeDocument/2006/relationships" xmlns:p="http://schemas.openxmlformats.org/presentationml/2006/main">
  <p:tag name="AS_UNIQUEID" val="178"/>
</p:tagLst>
</file>

<file path=ppt/tags/tag75.xml><?xml version="1.0" encoding="utf-8"?>
<p:tagLst xmlns:a="http://schemas.openxmlformats.org/drawingml/2006/main" xmlns:r="http://schemas.openxmlformats.org/officeDocument/2006/relationships" xmlns:p="http://schemas.openxmlformats.org/presentationml/2006/main">
  <p:tag name="AS_UNIQUEID" val="179"/>
</p:tagLst>
</file>

<file path=ppt/tags/tag76.xml><?xml version="1.0" encoding="utf-8"?>
<p:tagLst xmlns:a="http://schemas.openxmlformats.org/drawingml/2006/main" xmlns:r="http://schemas.openxmlformats.org/officeDocument/2006/relationships" xmlns:p="http://schemas.openxmlformats.org/presentationml/2006/main">
  <p:tag name="AS_UNIQUEID" val="180"/>
</p:tagLst>
</file>

<file path=ppt/tags/tag77.xml><?xml version="1.0" encoding="utf-8"?>
<p:tagLst xmlns:a="http://schemas.openxmlformats.org/drawingml/2006/main" xmlns:r="http://schemas.openxmlformats.org/officeDocument/2006/relationships" xmlns:p="http://schemas.openxmlformats.org/presentationml/2006/main">
  <p:tag name="AS_UNIQUEID" val="181"/>
</p:tagLst>
</file>

<file path=ppt/tags/tag78.xml><?xml version="1.0" encoding="utf-8"?>
<p:tagLst xmlns:a="http://schemas.openxmlformats.org/drawingml/2006/main" xmlns:r="http://schemas.openxmlformats.org/officeDocument/2006/relationships" xmlns:p="http://schemas.openxmlformats.org/presentationml/2006/main">
  <p:tag name="AS_UNIQUEID" val="184"/>
</p:tagLst>
</file>

<file path=ppt/tags/tag79.xml><?xml version="1.0" encoding="utf-8"?>
<p:tagLst xmlns:a="http://schemas.openxmlformats.org/drawingml/2006/main" xmlns:r="http://schemas.openxmlformats.org/officeDocument/2006/relationships" xmlns:p="http://schemas.openxmlformats.org/presentationml/2006/main">
  <p:tag name="AS_UNIQUEID" val="185"/>
</p:tagLst>
</file>

<file path=ppt/tags/tag8.xml><?xml version="1.0" encoding="utf-8"?>
<p:tagLst xmlns:a="http://schemas.openxmlformats.org/drawingml/2006/main" xmlns:r="http://schemas.openxmlformats.org/officeDocument/2006/relationships" xmlns:p="http://schemas.openxmlformats.org/presentationml/2006/main">
  <p:tag name="AS_UNIQUEID" val="160"/>
</p:tagLst>
</file>

<file path=ppt/tags/tag80.xml><?xml version="1.0" encoding="utf-8"?>
<p:tagLst xmlns:a="http://schemas.openxmlformats.org/drawingml/2006/main" xmlns:r="http://schemas.openxmlformats.org/officeDocument/2006/relationships" xmlns:p="http://schemas.openxmlformats.org/presentationml/2006/main">
  <p:tag name="AS_UNIQUEID" val="196"/>
</p:tagLst>
</file>

<file path=ppt/tags/tag81.xml><?xml version="1.0" encoding="utf-8"?>
<p:tagLst xmlns:a="http://schemas.openxmlformats.org/drawingml/2006/main" xmlns:r="http://schemas.openxmlformats.org/officeDocument/2006/relationships" xmlns:p="http://schemas.openxmlformats.org/presentationml/2006/main">
  <p:tag name="AS_UNIQUEID" val="197"/>
</p:tagLst>
</file>

<file path=ppt/tags/tag82.xml><?xml version="1.0" encoding="utf-8"?>
<p:tagLst xmlns:a="http://schemas.openxmlformats.org/drawingml/2006/main" xmlns:r="http://schemas.openxmlformats.org/officeDocument/2006/relationships" xmlns:p="http://schemas.openxmlformats.org/presentationml/2006/main">
  <p:tag name="AS_UNIQUEID" val="198"/>
</p:tagLst>
</file>

<file path=ppt/tags/tag83.xml><?xml version="1.0" encoding="utf-8"?>
<p:tagLst xmlns:a="http://schemas.openxmlformats.org/drawingml/2006/main" xmlns:r="http://schemas.openxmlformats.org/officeDocument/2006/relationships" xmlns:p="http://schemas.openxmlformats.org/presentationml/2006/main">
  <p:tag name="AS_UNIQUEID" val="199"/>
</p:tagLst>
</file>

<file path=ppt/tags/tag84.xml><?xml version="1.0" encoding="utf-8"?>
<p:tagLst xmlns:a="http://schemas.openxmlformats.org/drawingml/2006/main" xmlns:r="http://schemas.openxmlformats.org/officeDocument/2006/relationships" xmlns:p="http://schemas.openxmlformats.org/presentationml/2006/main">
  <p:tag name="AS_UNIQUEID" val="201"/>
</p:tagLst>
</file>

<file path=ppt/tags/tag85.xml><?xml version="1.0" encoding="utf-8"?>
<p:tagLst xmlns:a="http://schemas.openxmlformats.org/drawingml/2006/main" xmlns:r="http://schemas.openxmlformats.org/officeDocument/2006/relationships" xmlns:p="http://schemas.openxmlformats.org/presentationml/2006/main">
  <p:tag name="AS_UNIQUEID" val="202"/>
</p:tagLst>
</file>

<file path=ppt/tags/tag86.xml><?xml version="1.0" encoding="utf-8"?>
<p:tagLst xmlns:a="http://schemas.openxmlformats.org/drawingml/2006/main" xmlns:r="http://schemas.openxmlformats.org/officeDocument/2006/relationships" xmlns:p="http://schemas.openxmlformats.org/presentationml/2006/main">
  <p:tag name="AS_UNIQUEID" val="203"/>
</p:tagLst>
</file>

<file path=ppt/tags/tag87.xml><?xml version="1.0" encoding="utf-8"?>
<p:tagLst xmlns:a="http://schemas.openxmlformats.org/drawingml/2006/main" xmlns:r="http://schemas.openxmlformats.org/officeDocument/2006/relationships" xmlns:p="http://schemas.openxmlformats.org/presentationml/2006/main">
  <p:tag name="AS_UNIQUEID" val="238"/>
</p:tagLst>
</file>

<file path=ppt/tags/tag88.xml><?xml version="1.0" encoding="utf-8"?>
<p:tagLst xmlns:a="http://schemas.openxmlformats.org/drawingml/2006/main" xmlns:r="http://schemas.openxmlformats.org/officeDocument/2006/relationships" xmlns:p="http://schemas.openxmlformats.org/presentationml/2006/main">
  <p:tag name="AS_UNIQUEID" val="239"/>
</p:tagLst>
</file>

<file path=ppt/tags/tag89.xml><?xml version="1.0" encoding="utf-8"?>
<p:tagLst xmlns:a="http://schemas.openxmlformats.org/drawingml/2006/main" xmlns:r="http://schemas.openxmlformats.org/officeDocument/2006/relationships" xmlns:p="http://schemas.openxmlformats.org/presentationml/2006/main">
  <p:tag name="AS_UNIQUEID" val="240"/>
</p:tagLst>
</file>

<file path=ppt/tags/tag9.xml><?xml version="1.0" encoding="utf-8"?>
<p:tagLst xmlns:a="http://schemas.openxmlformats.org/drawingml/2006/main" xmlns:r="http://schemas.openxmlformats.org/officeDocument/2006/relationships" xmlns:p="http://schemas.openxmlformats.org/presentationml/2006/main">
  <p:tag name="AS_UNIQUEID" val="161"/>
</p:tagLst>
</file>

<file path=ppt/tags/tag90.xml><?xml version="1.0" encoding="utf-8"?>
<p:tagLst xmlns:a="http://schemas.openxmlformats.org/drawingml/2006/main" xmlns:r="http://schemas.openxmlformats.org/officeDocument/2006/relationships" xmlns:p="http://schemas.openxmlformats.org/presentationml/2006/main">
  <p:tag name="AS_UNIQUEID" val="241"/>
</p:tagLst>
</file>

<file path=ppt/tags/tag91.xml><?xml version="1.0" encoding="utf-8"?>
<p:tagLst xmlns:a="http://schemas.openxmlformats.org/drawingml/2006/main" xmlns:r="http://schemas.openxmlformats.org/officeDocument/2006/relationships" xmlns:p="http://schemas.openxmlformats.org/presentationml/2006/main">
  <p:tag name="AS_UNIQUEID" val="242"/>
</p:tagLst>
</file>

<file path=ppt/tags/tag92.xml><?xml version="1.0" encoding="utf-8"?>
<p:tagLst xmlns:a="http://schemas.openxmlformats.org/drawingml/2006/main" xmlns:r="http://schemas.openxmlformats.org/officeDocument/2006/relationships" xmlns:p="http://schemas.openxmlformats.org/presentationml/2006/main">
  <p:tag name="AS_UNIQUEID" val="243"/>
</p:tagLst>
</file>

<file path=ppt/tags/tag93.xml><?xml version="1.0" encoding="utf-8"?>
<p:tagLst xmlns:a="http://schemas.openxmlformats.org/drawingml/2006/main" xmlns:r="http://schemas.openxmlformats.org/officeDocument/2006/relationships" xmlns:p="http://schemas.openxmlformats.org/presentationml/2006/main">
  <p:tag name="AS_UNIQUEID" val="234"/>
</p:tagLst>
</file>

<file path=ppt/tags/tag94.xml><?xml version="1.0" encoding="utf-8"?>
<p:tagLst xmlns:a="http://schemas.openxmlformats.org/drawingml/2006/main" xmlns:r="http://schemas.openxmlformats.org/officeDocument/2006/relationships" xmlns:p="http://schemas.openxmlformats.org/presentationml/2006/main">
  <p:tag name="AS_UNIQUEID" val="235"/>
</p:tagLst>
</file>

<file path=ppt/tags/tag95.xml><?xml version="1.0" encoding="utf-8"?>
<p:tagLst xmlns:a="http://schemas.openxmlformats.org/drawingml/2006/main" xmlns:r="http://schemas.openxmlformats.org/officeDocument/2006/relationships" xmlns:p="http://schemas.openxmlformats.org/presentationml/2006/main">
  <p:tag name="AS_UNIQUEID" val="236"/>
</p:tagLst>
</file>

<file path=ppt/tags/tag96.xml><?xml version="1.0" encoding="utf-8"?>
<p:tagLst xmlns:a="http://schemas.openxmlformats.org/drawingml/2006/main" xmlns:r="http://schemas.openxmlformats.org/officeDocument/2006/relationships" xmlns:p="http://schemas.openxmlformats.org/presentationml/2006/main">
  <p:tag name="AS_UNIQUEID" val="245"/>
</p:tagLst>
</file>

<file path=ppt/tags/tag97.xml><?xml version="1.0" encoding="utf-8"?>
<p:tagLst xmlns:a="http://schemas.openxmlformats.org/drawingml/2006/main" xmlns:r="http://schemas.openxmlformats.org/officeDocument/2006/relationships" xmlns:p="http://schemas.openxmlformats.org/presentationml/2006/main">
  <p:tag name="AS_UNIQUEID" val="246"/>
</p:tagLst>
</file>

<file path=ppt/tags/tag98.xml><?xml version="1.0" encoding="utf-8"?>
<p:tagLst xmlns:a="http://schemas.openxmlformats.org/drawingml/2006/main" xmlns:r="http://schemas.openxmlformats.org/officeDocument/2006/relationships" xmlns:p="http://schemas.openxmlformats.org/presentationml/2006/main">
  <p:tag name="AS_UNIQUEID" val="247"/>
</p:tagLst>
</file>

<file path=ppt/tags/tag99.xml><?xml version="1.0" encoding="utf-8"?>
<p:tagLst xmlns:a="http://schemas.openxmlformats.org/drawingml/2006/main" xmlns:r="http://schemas.openxmlformats.org/officeDocument/2006/relationships" xmlns:p="http://schemas.openxmlformats.org/presentationml/2006/main">
  <p:tag name="AS_UNIQUEID" val="24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4498</Words>
  <Application>Microsoft Office PowerPoint</Application>
  <PresentationFormat>宽屏</PresentationFormat>
  <Paragraphs>380</Paragraphs>
  <Slides>34</Slides>
  <Notes>22</Notes>
  <HiddenSlides>0</HiddenSlides>
  <MMClips>0</MMClips>
  <ScaleCrop>false</ScaleCrop>
  <HeadingPairs>
    <vt:vector size="6" baseType="variant">
      <vt:variant>
        <vt:lpstr>已用的字体</vt:lpstr>
      </vt:variant>
      <vt:variant>
        <vt:i4>23</vt:i4>
      </vt:variant>
      <vt:variant>
        <vt:lpstr>主题</vt:lpstr>
      </vt:variant>
      <vt:variant>
        <vt:i4>2</vt:i4>
      </vt:variant>
      <vt:variant>
        <vt:lpstr>幻灯片标题</vt:lpstr>
      </vt:variant>
      <vt:variant>
        <vt:i4>34</vt:i4>
      </vt:variant>
    </vt:vector>
  </HeadingPairs>
  <TitlesOfParts>
    <vt:vector size="59" baseType="lpstr">
      <vt:lpstr>LiHei Pro</vt:lpstr>
      <vt:lpstr>Open Sans Extrabold</vt:lpstr>
      <vt:lpstr>Signika</vt:lpstr>
      <vt:lpstr>阿丽达黑体</vt:lpstr>
      <vt:lpstr>方正粗黑宋简体</vt:lpstr>
      <vt:lpstr>方正清刻本悦宋简体</vt:lpstr>
      <vt:lpstr>方正小标宋_GBK</vt:lpstr>
      <vt:lpstr>仿宋</vt:lpstr>
      <vt:lpstr>汉仪尚巍手书W</vt:lpstr>
      <vt:lpstr>黑体</vt:lpstr>
      <vt:lpstr>华文行楷</vt:lpstr>
      <vt:lpstr>华文中宋</vt:lpstr>
      <vt:lpstr>江西拙楷</vt:lpstr>
      <vt:lpstr>楷体</vt:lpstr>
      <vt:lpstr>迷你简汉真广标</vt:lpstr>
      <vt:lpstr>宋体</vt:lpstr>
      <vt:lpstr>微软雅黑</vt:lpstr>
      <vt:lpstr>叶根友毛笔行书2.0版</vt:lpstr>
      <vt:lpstr>Arial</vt:lpstr>
      <vt:lpstr>Calibri</vt:lpstr>
      <vt:lpstr>Impact</vt:lpstr>
      <vt:lpstr>Times New Roman</vt:lpstr>
      <vt:lpstr>Wingdings</vt:lpstr>
      <vt:lpstr>Office Theme</vt:lpstr>
      <vt:lpstr>1_Office Theme</vt:lpstr>
      <vt:lpstr>中古时期的欧洲</vt:lpstr>
      <vt:lpstr>中古时期的欧洲</vt:lpstr>
      <vt:lpstr> 西欧封建社会的形成 </vt:lpstr>
      <vt:lpstr> 西欧封建社会的形成 </vt:lpstr>
      <vt:lpstr> 西欧封建社会的形成 </vt:lpstr>
      <vt:lpstr> 西欧封建社会的形成 </vt:lpstr>
      <vt:lpstr> 西欧封建社会的形成 </vt:lpstr>
      <vt:lpstr> 西欧封建社会的形成 </vt:lpstr>
      <vt:lpstr> 西欧封建社会的形成 </vt:lpstr>
      <vt:lpstr> 西欧封建社会的形成 </vt:lpstr>
      <vt:lpstr> 西欧封建社会的形成 </vt:lpstr>
      <vt:lpstr> 西欧封建社会的形成 </vt:lpstr>
      <vt:lpstr> 西欧封建社会的形成 </vt:lpstr>
      <vt:lpstr> 西欧封建社会的形成 </vt:lpstr>
      <vt:lpstr> 西欧封建社会的形成 </vt:lpstr>
      <vt:lpstr>中古时期的欧洲</vt:lpstr>
      <vt:lpstr> 西欧王权教会及城市 </vt:lpstr>
      <vt:lpstr> 西欧王权教会及城市 </vt:lpstr>
      <vt:lpstr> 西欧王权教会及城市 </vt:lpstr>
      <vt:lpstr> 西欧王权教会及城市 </vt:lpstr>
      <vt:lpstr> 西欧王权教会及城市 </vt:lpstr>
      <vt:lpstr> 西欧王权教会及城市 </vt:lpstr>
      <vt:lpstr> 西欧王权教会及城市 </vt:lpstr>
      <vt:lpstr> 西欧王权教会及城市 </vt:lpstr>
      <vt:lpstr> 西欧王权教会及城市 </vt:lpstr>
      <vt:lpstr>中古时期的欧洲</vt:lpstr>
      <vt:lpstr> 拜占庭帝国与俄罗斯 </vt:lpstr>
      <vt:lpstr> 拜占庭帝国与俄罗斯 </vt:lpstr>
      <vt:lpstr> 拜占庭帝国与俄罗斯 </vt:lpstr>
      <vt:lpstr> 拜占庭帝国与俄罗斯 </vt:lpstr>
      <vt:lpstr> 拜占庭帝国与俄罗斯 </vt:lpstr>
      <vt:lpstr> 拜占庭帝国与俄罗斯 </vt:lpstr>
      <vt:lpstr>中古时期的欧洲</vt:lpstr>
      <vt:lpstr>中古时期的欧洲</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cp:lastPrinted>2021-03-30T11:17:41Z</cp:lastPrinted>
  <dcterms:created xsi:type="dcterms:W3CDTF">2021-03-30T11:17:41Z</dcterms:created>
  <dcterms:modified xsi:type="dcterms:W3CDTF">2021-05-28T02:42:37Z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lbum">
    <vt:lpwstr>rbm.xkw.com</vt:lpwstr>
  </property>
  <property fmtid="{D5CDD505-2E9C-101B-9397-08002B2CF9AE}" pid="3" name="author">
    <vt:lpwstr>rbm.xkw.com</vt:lpwstr>
  </property>
  <property fmtid="{D5CDD505-2E9C-101B-9397-08002B2CF9AE}" pid="4" name="company">
    <vt:lpwstr>学科网</vt:lpwstr>
  </property>
  <property fmtid="{D5CDD505-2E9C-101B-9397-08002B2CF9AE}" pid="5" name="copyright">
    <vt:lpwstr>学科网版权所有</vt:lpwstr>
  </property>
</Properties>
</file>

<file path=docProps/thumbnail.jpeg>
</file>